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6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Friendly &amp; Unfriendly Amendments</a:t>
            </a:r>
            <a:r>
              <a:rPr lang="en"/>
              <a:t> 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 April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an amendment?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350">
                <a:solidFill>
                  <a:srgbClr val="333333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-approved draft resolutions are modified through amendments</a:t>
            </a:r>
          </a:p>
          <a:p>
            <a:pPr lvl="0">
              <a:spcBef>
                <a:spcPts val="0"/>
              </a:spcBef>
              <a:buNone/>
            </a:pPr>
            <a:r>
              <a:rPr lang="en" sz="1350">
                <a:solidFill>
                  <a:srgbClr val="333333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-an amendment is a written statement that adds, deletes or revises an operative clause in a draft resolution</a:t>
            </a:r>
          </a:p>
          <a:p>
            <a:pPr lvl="0">
              <a:spcBef>
                <a:spcPts val="0"/>
              </a:spcBef>
              <a:buNone/>
            </a:pPr>
            <a:r>
              <a:rPr lang="en" sz="1350">
                <a:solidFill>
                  <a:srgbClr val="333333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-the amendment process is used to strengthen consensus on a resolution by allowing delegates to change certain sections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types of amendments 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-friendly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-unfriendly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Friendly Amendment 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350">
                <a:solidFill>
                  <a:srgbClr val="333333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-change to the draft resolution that all sponsors agree with</a:t>
            </a:r>
          </a:p>
          <a:p>
            <a:pPr lvl="0">
              <a:spcBef>
                <a:spcPts val="0"/>
              </a:spcBef>
              <a:buNone/>
            </a:pPr>
            <a:r>
              <a:rPr lang="en" sz="1350">
                <a:solidFill>
                  <a:srgbClr val="333333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-done with good intentions by friendly delegates </a:t>
            </a:r>
          </a:p>
          <a:p>
            <a:pPr lvl="0">
              <a:spcBef>
                <a:spcPts val="0"/>
              </a:spcBef>
              <a:buNone/>
            </a:pPr>
            <a:r>
              <a:rPr lang="en" sz="1350">
                <a:solidFill>
                  <a:srgbClr val="333333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-usually done with consensus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Unfriendly Amendment 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>
                <a:solidFill>
                  <a:srgbClr val="222222"/>
                </a:solidFill>
                <a:highlight>
                  <a:srgbClr val="EEF4FF"/>
                </a:highlight>
                <a:latin typeface="Raleway"/>
                <a:ea typeface="Raleway"/>
                <a:cs typeface="Raleway"/>
                <a:sym typeface="Raleway"/>
              </a:rPr>
              <a:t>An unfriendly amendment is an amendment that the sponsors of the resolution do not support.  In this case, the author/s of the proposed amendment must obtain the same number of signatures as they would need for a working paper.  After the appropriate number of signatures has been obtained, the Director must approve the amendment.  Unfriendly amendments are voted on in order of severity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