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3" r:id="rId3"/>
    <p:sldMasterId id="2147483654" r:id="rId4"/>
    <p:sldMasterId id="2147483655" r:id="rId5"/>
    <p:sldMasterId id="2147483656" r:id="rId6"/>
    <p:sldMasterId id="2147483657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y="9753600" cx="13004800"/>
  <p:notesSz cx="6858000" cy="9144000"/>
  <p:embeddedFontLst>
    <p:embeddedFont>
      <p:font typeface="Carme"/>
      <p:regular r:id="rId16"/>
    </p:embeddedFont>
    <p:embeddedFont>
      <p:font typeface="Gill Sans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font" Target="fonts/GillSans-regular.fntdata"/><Relationship Id="rId16" Type="http://schemas.openxmlformats.org/officeDocument/2006/relationships/font" Target="fonts/Carme-regular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18" Type="http://schemas.openxmlformats.org/officeDocument/2006/relationships/font" Target="fonts/GillSans-bold.fntdata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An observer to the General Assembly can be any organization/person that has been granted access into the session. An example is the Holy See (Vatican), State of Palestine, African Union, League of Arab States.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Rotating Members: Angola (2016),	 Egypt (2017), Japan (2017), Malaysia (2016), New Zealand (2016), Senegal (2017), Spain (2016), Ukraine (2017), Uruguay (2017), Venezuela (Bolivarian Republic of) (2016)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i="0" lang="en-US" sz="1800" u="none" cap="none" strike="noStrike"/>
              <a:t>There are also crisis committees…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342900" lvl="1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685800" lvl="2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1028700" lvl="3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1371600" lvl="4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1371600" lvl="5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1371600" lvl="6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1371600" lvl="7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1371600" lvl="8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5702300" y="1816100"/>
            <a:ext cx="1574800" cy="1574800"/>
          </a:xfrm>
          <a:prstGeom prst="ellipse">
            <a:avLst/>
          </a:prstGeom>
          <a:noFill/>
          <a:ln cap="flat" cmpd="sng" w="12700">
            <a:solidFill>
              <a:srgbClr val="C21D4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Shape 7"/>
          <p:cNvSpPr/>
          <p:nvPr/>
        </p:nvSpPr>
        <p:spPr>
          <a:xfrm>
            <a:off x="6381750" y="2336800"/>
            <a:ext cx="233361" cy="211136"/>
          </a:xfrm>
          <a:custGeom>
            <a:pathLst>
              <a:path extrusionOk="0" h="120000" w="120000">
                <a:moveTo>
                  <a:pt x="16785" y="36987"/>
                </a:moveTo>
                <a:cubicBezTo>
                  <a:pt x="13578" y="39863"/>
                  <a:pt x="5531" y="41267"/>
                  <a:pt x="2024" y="38700"/>
                </a:cubicBezTo>
                <a:cubicBezTo>
                  <a:pt x="2475" y="37914"/>
                  <a:pt x="3976" y="38116"/>
                  <a:pt x="2782" y="36953"/>
                </a:cubicBezTo>
                <a:cubicBezTo>
                  <a:pt x="2587" y="36762"/>
                  <a:pt x="658" y="36201"/>
                  <a:pt x="591" y="36285"/>
                </a:cubicBezTo>
                <a:cubicBezTo>
                  <a:pt x="1338" y="35324"/>
                  <a:pt x="2855" y="36195"/>
                  <a:pt x="3647" y="35268"/>
                </a:cubicBezTo>
                <a:cubicBezTo>
                  <a:pt x="4438" y="34336"/>
                  <a:pt x="-78" y="34549"/>
                  <a:pt x="0" y="34583"/>
                </a:cubicBezTo>
                <a:cubicBezTo>
                  <a:pt x="1260" y="31774"/>
                  <a:pt x="5314" y="31943"/>
                  <a:pt x="5319" y="35195"/>
                </a:cubicBezTo>
                <a:cubicBezTo>
                  <a:pt x="6145" y="34768"/>
                  <a:pt x="6775" y="34117"/>
                  <a:pt x="7215" y="33240"/>
                </a:cubicBezTo>
                <a:cubicBezTo>
                  <a:pt x="8571" y="33100"/>
                  <a:pt x="13216" y="34302"/>
                  <a:pt x="13890" y="32668"/>
                </a:cubicBezTo>
                <a:cubicBezTo>
                  <a:pt x="14019" y="32347"/>
                  <a:pt x="20532" y="33628"/>
                  <a:pt x="16785" y="36987"/>
                </a:cubicBezTo>
                <a:cubicBezTo>
                  <a:pt x="15853" y="37824"/>
                  <a:pt x="17521" y="36330"/>
                  <a:pt x="16785" y="36987"/>
                </a:cubicBezTo>
                <a:close/>
                <a:moveTo>
                  <a:pt x="61369" y="1685"/>
                </a:moveTo>
                <a:cubicBezTo>
                  <a:pt x="63108" y="1095"/>
                  <a:pt x="65941" y="1572"/>
                  <a:pt x="67408" y="2780"/>
                </a:cubicBezTo>
                <a:cubicBezTo>
                  <a:pt x="67202" y="2404"/>
                  <a:pt x="67012" y="1994"/>
                  <a:pt x="67084" y="1539"/>
                </a:cubicBezTo>
                <a:cubicBezTo>
                  <a:pt x="69783" y="1022"/>
                  <a:pt x="78767" y="4038"/>
                  <a:pt x="80875" y="5976"/>
                </a:cubicBezTo>
                <a:cubicBezTo>
                  <a:pt x="80050" y="6122"/>
                  <a:pt x="75800" y="8352"/>
                  <a:pt x="75248" y="6251"/>
                </a:cubicBezTo>
                <a:cubicBezTo>
                  <a:pt x="75360" y="6032"/>
                  <a:pt x="75477" y="5819"/>
                  <a:pt x="75589" y="5600"/>
                </a:cubicBezTo>
                <a:cubicBezTo>
                  <a:pt x="73007" y="3740"/>
                  <a:pt x="70112" y="4982"/>
                  <a:pt x="69365" y="8324"/>
                </a:cubicBezTo>
                <a:cubicBezTo>
                  <a:pt x="68618" y="9301"/>
                  <a:pt x="61441" y="5549"/>
                  <a:pt x="65043" y="5038"/>
                </a:cubicBezTo>
                <a:cubicBezTo>
                  <a:pt x="64592" y="5004"/>
                  <a:pt x="57404" y="3038"/>
                  <a:pt x="61369" y="1685"/>
                </a:cubicBezTo>
                <a:cubicBezTo>
                  <a:pt x="63108" y="1095"/>
                  <a:pt x="60170" y="2095"/>
                  <a:pt x="61369" y="1685"/>
                </a:cubicBezTo>
                <a:close/>
                <a:moveTo>
                  <a:pt x="74813" y="2331"/>
                </a:moveTo>
                <a:cubicBezTo>
                  <a:pt x="73481" y="2134"/>
                  <a:pt x="72176" y="1819"/>
                  <a:pt x="70932" y="1123"/>
                </a:cubicBezTo>
                <a:cubicBezTo>
                  <a:pt x="73085" y="-623"/>
                  <a:pt x="80959" y="-140"/>
                  <a:pt x="83133" y="1246"/>
                </a:cubicBezTo>
                <a:cubicBezTo>
                  <a:pt x="81433" y="3566"/>
                  <a:pt x="77100" y="2662"/>
                  <a:pt x="74813" y="2331"/>
                </a:cubicBezTo>
                <a:cubicBezTo>
                  <a:pt x="73481" y="2134"/>
                  <a:pt x="75616" y="2443"/>
                  <a:pt x="74813" y="2331"/>
                </a:cubicBezTo>
                <a:close/>
                <a:moveTo>
                  <a:pt x="95117" y="118000"/>
                </a:moveTo>
                <a:cubicBezTo>
                  <a:pt x="95045" y="118281"/>
                  <a:pt x="94939" y="118528"/>
                  <a:pt x="94788" y="118758"/>
                </a:cubicBezTo>
                <a:cubicBezTo>
                  <a:pt x="92781" y="118646"/>
                  <a:pt x="91203" y="118213"/>
                  <a:pt x="89190" y="118129"/>
                </a:cubicBezTo>
                <a:cubicBezTo>
                  <a:pt x="89178" y="117815"/>
                  <a:pt x="89139" y="117517"/>
                  <a:pt x="89145" y="117191"/>
                </a:cubicBezTo>
                <a:cubicBezTo>
                  <a:pt x="90154" y="116933"/>
                  <a:pt x="92876" y="117461"/>
                  <a:pt x="93874" y="117820"/>
                </a:cubicBezTo>
                <a:cubicBezTo>
                  <a:pt x="93857" y="117927"/>
                  <a:pt x="93907" y="118073"/>
                  <a:pt x="93890" y="118180"/>
                </a:cubicBezTo>
                <a:cubicBezTo>
                  <a:pt x="94381" y="118331"/>
                  <a:pt x="94666" y="117966"/>
                  <a:pt x="95117" y="118000"/>
                </a:cubicBezTo>
                <a:cubicBezTo>
                  <a:pt x="95184" y="118247"/>
                  <a:pt x="94666" y="117966"/>
                  <a:pt x="95117" y="118000"/>
                </a:cubicBezTo>
                <a:close/>
                <a:moveTo>
                  <a:pt x="83842" y="52400"/>
                </a:moveTo>
                <a:cubicBezTo>
                  <a:pt x="83870" y="52417"/>
                  <a:pt x="83886" y="52439"/>
                  <a:pt x="83903" y="52462"/>
                </a:cubicBezTo>
                <a:cubicBezTo>
                  <a:pt x="84109" y="52860"/>
                  <a:pt x="82236" y="53843"/>
                  <a:pt x="82080" y="53855"/>
                </a:cubicBezTo>
                <a:cubicBezTo>
                  <a:pt x="80908" y="53956"/>
                  <a:pt x="82609" y="51591"/>
                  <a:pt x="83842" y="52400"/>
                </a:cubicBezTo>
                <a:cubicBezTo>
                  <a:pt x="83870" y="52417"/>
                  <a:pt x="83786" y="52366"/>
                  <a:pt x="83842" y="52400"/>
                </a:cubicBezTo>
                <a:close/>
                <a:moveTo>
                  <a:pt x="58352" y="96083"/>
                </a:moveTo>
                <a:lnTo>
                  <a:pt x="58290" y="95953"/>
                </a:lnTo>
                <a:cubicBezTo>
                  <a:pt x="58140" y="97762"/>
                  <a:pt x="58770" y="98829"/>
                  <a:pt x="57688" y="100441"/>
                </a:cubicBezTo>
                <a:cubicBezTo>
                  <a:pt x="54627" y="97633"/>
                  <a:pt x="58402" y="97111"/>
                  <a:pt x="58352" y="96083"/>
                </a:cubicBezTo>
                <a:cubicBezTo>
                  <a:pt x="58352" y="96083"/>
                  <a:pt x="58313" y="95302"/>
                  <a:pt x="58352" y="96083"/>
                </a:cubicBezTo>
                <a:close/>
                <a:moveTo>
                  <a:pt x="58909" y="102435"/>
                </a:moveTo>
                <a:cubicBezTo>
                  <a:pt x="59121" y="103048"/>
                  <a:pt x="58837" y="105542"/>
                  <a:pt x="58720" y="106272"/>
                </a:cubicBezTo>
                <a:cubicBezTo>
                  <a:pt x="58469" y="107861"/>
                  <a:pt x="57437" y="105912"/>
                  <a:pt x="57381" y="107159"/>
                </a:cubicBezTo>
                <a:cubicBezTo>
                  <a:pt x="57275" y="109569"/>
                  <a:pt x="55547" y="101924"/>
                  <a:pt x="55597" y="101947"/>
                </a:cubicBezTo>
                <a:cubicBezTo>
                  <a:pt x="57069" y="102548"/>
                  <a:pt x="58056" y="99958"/>
                  <a:pt x="58909" y="102435"/>
                </a:cubicBezTo>
                <a:cubicBezTo>
                  <a:pt x="58987" y="102649"/>
                  <a:pt x="58770" y="102025"/>
                  <a:pt x="58909" y="102435"/>
                </a:cubicBezTo>
                <a:close/>
                <a:moveTo>
                  <a:pt x="28044" y="59825"/>
                </a:moveTo>
                <a:cubicBezTo>
                  <a:pt x="28311" y="59157"/>
                  <a:pt x="29806" y="59545"/>
                  <a:pt x="29650" y="58376"/>
                </a:cubicBezTo>
                <a:cubicBezTo>
                  <a:pt x="29605" y="58444"/>
                  <a:pt x="29560" y="58477"/>
                  <a:pt x="29527" y="58550"/>
                </a:cubicBezTo>
                <a:cubicBezTo>
                  <a:pt x="29176" y="58635"/>
                  <a:pt x="28863" y="58545"/>
                  <a:pt x="28501" y="58550"/>
                </a:cubicBezTo>
                <a:cubicBezTo>
                  <a:pt x="28451" y="58387"/>
                  <a:pt x="29683" y="54669"/>
                  <a:pt x="29979" y="54472"/>
                </a:cubicBezTo>
                <a:cubicBezTo>
                  <a:pt x="30486" y="54135"/>
                  <a:pt x="30938" y="52321"/>
                  <a:pt x="31618" y="52445"/>
                </a:cubicBezTo>
                <a:cubicBezTo>
                  <a:pt x="32086" y="52529"/>
                  <a:pt x="34986" y="52203"/>
                  <a:pt x="34897" y="52883"/>
                </a:cubicBezTo>
                <a:cubicBezTo>
                  <a:pt x="34869" y="53091"/>
                  <a:pt x="32482" y="54860"/>
                  <a:pt x="33057" y="55107"/>
                </a:cubicBezTo>
                <a:cubicBezTo>
                  <a:pt x="33430" y="55264"/>
                  <a:pt x="37038" y="54119"/>
                  <a:pt x="37005" y="55326"/>
                </a:cubicBezTo>
                <a:cubicBezTo>
                  <a:pt x="36971" y="56770"/>
                  <a:pt x="34250" y="57966"/>
                  <a:pt x="35142" y="59073"/>
                </a:cubicBezTo>
                <a:cubicBezTo>
                  <a:pt x="35694" y="59752"/>
                  <a:pt x="36927" y="59865"/>
                  <a:pt x="37100" y="60921"/>
                </a:cubicBezTo>
                <a:cubicBezTo>
                  <a:pt x="37200" y="61550"/>
                  <a:pt x="37222" y="62802"/>
                  <a:pt x="37836" y="63167"/>
                </a:cubicBezTo>
                <a:cubicBezTo>
                  <a:pt x="39749" y="64296"/>
                  <a:pt x="39341" y="66987"/>
                  <a:pt x="40295" y="67846"/>
                </a:cubicBezTo>
                <a:cubicBezTo>
                  <a:pt x="40959" y="68447"/>
                  <a:pt x="42637" y="66622"/>
                  <a:pt x="43055" y="68706"/>
                </a:cubicBezTo>
                <a:cubicBezTo>
                  <a:pt x="43267" y="69739"/>
                  <a:pt x="41539" y="71643"/>
                  <a:pt x="40663" y="71829"/>
                </a:cubicBezTo>
                <a:cubicBezTo>
                  <a:pt x="40507" y="71795"/>
                  <a:pt x="42464" y="72014"/>
                  <a:pt x="42475" y="72346"/>
                </a:cubicBezTo>
                <a:cubicBezTo>
                  <a:pt x="42503" y="73334"/>
                  <a:pt x="35220" y="74682"/>
                  <a:pt x="34518" y="74227"/>
                </a:cubicBezTo>
                <a:cubicBezTo>
                  <a:pt x="32767" y="73109"/>
                  <a:pt x="30235" y="76524"/>
                  <a:pt x="27798" y="75671"/>
                </a:cubicBezTo>
                <a:cubicBezTo>
                  <a:pt x="29215" y="73806"/>
                  <a:pt x="33124" y="73267"/>
                  <a:pt x="34072" y="71570"/>
                </a:cubicBezTo>
                <a:cubicBezTo>
                  <a:pt x="33040" y="72076"/>
                  <a:pt x="32354" y="71290"/>
                  <a:pt x="32243" y="71295"/>
                </a:cubicBezTo>
                <a:cubicBezTo>
                  <a:pt x="31529" y="71340"/>
                  <a:pt x="30821" y="71188"/>
                  <a:pt x="30140" y="71413"/>
                </a:cubicBezTo>
                <a:cubicBezTo>
                  <a:pt x="28278" y="72031"/>
                  <a:pt x="31585" y="69020"/>
                  <a:pt x="31507" y="69149"/>
                </a:cubicBezTo>
                <a:cubicBezTo>
                  <a:pt x="32086" y="68195"/>
                  <a:pt x="30419" y="66290"/>
                  <a:pt x="31707" y="66566"/>
                </a:cubicBezTo>
                <a:cubicBezTo>
                  <a:pt x="32973" y="66830"/>
                  <a:pt x="34847" y="66122"/>
                  <a:pt x="34440" y="64319"/>
                </a:cubicBezTo>
                <a:cubicBezTo>
                  <a:pt x="33336" y="64032"/>
                  <a:pt x="32672" y="63830"/>
                  <a:pt x="33843" y="62241"/>
                </a:cubicBezTo>
                <a:cubicBezTo>
                  <a:pt x="33096" y="63252"/>
                  <a:pt x="30664" y="61977"/>
                  <a:pt x="30620" y="63066"/>
                </a:cubicBezTo>
                <a:cubicBezTo>
                  <a:pt x="29164" y="62814"/>
                  <a:pt x="31144" y="61331"/>
                  <a:pt x="31239" y="61168"/>
                </a:cubicBezTo>
                <a:cubicBezTo>
                  <a:pt x="31824" y="60151"/>
                  <a:pt x="29906" y="59106"/>
                  <a:pt x="30057" y="60202"/>
                </a:cubicBezTo>
                <a:cubicBezTo>
                  <a:pt x="31122" y="60589"/>
                  <a:pt x="29566" y="61022"/>
                  <a:pt x="29499" y="61252"/>
                </a:cubicBezTo>
                <a:cubicBezTo>
                  <a:pt x="28808" y="61443"/>
                  <a:pt x="29538" y="60033"/>
                  <a:pt x="29399" y="59797"/>
                </a:cubicBezTo>
                <a:cubicBezTo>
                  <a:pt x="29304" y="59646"/>
                  <a:pt x="27547" y="61061"/>
                  <a:pt x="28044" y="59825"/>
                </a:cubicBezTo>
                <a:cubicBezTo>
                  <a:pt x="28144" y="59573"/>
                  <a:pt x="27971" y="60005"/>
                  <a:pt x="28044" y="59825"/>
                </a:cubicBezTo>
                <a:close/>
                <a:moveTo>
                  <a:pt x="111077" y="117680"/>
                </a:moveTo>
                <a:cubicBezTo>
                  <a:pt x="111490" y="117506"/>
                  <a:pt x="111914" y="117326"/>
                  <a:pt x="112293" y="117079"/>
                </a:cubicBezTo>
                <a:cubicBezTo>
                  <a:pt x="112298" y="117073"/>
                  <a:pt x="109990" y="119904"/>
                  <a:pt x="111462" y="119904"/>
                </a:cubicBezTo>
                <a:cubicBezTo>
                  <a:pt x="109895" y="119780"/>
                  <a:pt x="107999" y="120702"/>
                  <a:pt x="107358" y="118533"/>
                </a:cubicBezTo>
                <a:cubicBezTo>
                  <a:pt x="107720" y="118797"/>
                  <a:pt x="108261" y="118522"/>
                  <a:pt x="108668" y="118483"/>
                </a:cubicBezTo>
                <a:cubicBezTo>
                  <a:pt x="108768" y="118314"/>
                  <a:pt x="108824" y="118022"/>
                  <a:pt x="108824" y="117820"/>
                </a:cubicBezTo>
                <a:cubicBezTo>
                  <a:pt x="109627" y="117927"/>
                  <a:pt x="110302" y="118000"/>
                  <a:pt x="111077" y="117680"/>
                </a:cubicBezTo>
                <a:cubicBezTo>
                  <a:pt x="111490" y="117506"/>
                  <a:pt x="110302" y="118000"/>
                  <a:pt x="111077" y="117680"/>
                </a:cubicBezTo>
                <a:close/>
                <a:moveTo>
                  <a:pt x="19227" y="70278"/>
                </a:moveTo>
                <a:lnTo>
                  <a:pt x="19177" y="70026"/>
                </a:lnTo>
                <a:cubicBezTo>
                  <a:pt x="19188" y="70121"/>
                  <a:pt x="21803" y="67251"/>
                  <a:pt x="21898" y="67184"/>
                </a:cubicBezTo>
                <a:cubicBezTo>
                  <a:pt x="21196" y="67116"/>
                  <a:pt x="20348" y="66903"/>
                  <a:pt x="20365" y="66105"/>
                </a:cubicBezTo>
                <a:lnTo>
                  <a:pt x="20370" y="65897"/>
                </a:lnTo>
                <a:cubicBezTo>
                  <a:pt x="20287" y="62836"/>
                  <a:pt x="22506" y="64802"/>
                  <a:pt x="23956" y="63426"/>
                </a:cubicBezTo>
                <a:cubicBezTo>
                  <a:pt x="22411" y="63072"/>
                  <a:pt x="26884" y="60527"/>
                  <a:pt x="28339" y="60893"/>
                </a:cubicBezTo>
                <a:cubicBezTo>
                  <a:pt x="28456" y="61072"/>
                  <a:pt x="29075" y="61909"/>
                  <a:pt x="29164" y="62190"/>
                </a:cubicBezTo>
                <a:cubicBezTo>
                  <a:pt x="29761" y="62976"/>
                  <a:pt x="29716" y="63679"/>
                  <a:pt x="29036" y="64285"/>
                </a:cubicBezTo>
                <a:cubicBezTo>
                  <a:pt x="27592" y="65695"/>
                  <a:pt x="29137" y="66296"/>
                  <a:pt x="28417" y="68329"/>
                </a:cubicBezTo>
                <a:cubicBezTo>
                  <a:pt x="27570" y="70739"/>
                  <a:pt x="22088" y="72065"/>
                  <a:pt x="20203" y="71879"/>
                </a:cubicBezTo>
                <a:lnTo>
                  <a:pt x="20236" y="71666"/>
                </a:lnTo>
                <a:cubicBezTo>
                  <a:pt x="20036" y="71700"/>
                  <a:pt x="19880" y="71694"/>
                  <a:pt x="19673" y="71705"/>
                </a:cubicBezTo>
                <a:cubicBezTo>
                  <a:pt x="19567" y="71525"/>
                  <a:pt x="19545" y="71346"/>
                  <a:pt x="19645" y="71211"/>
                </a:cubicBezTo>
                <a:cubicBezTo>
                  <a:pt x="19155" y="70969"/>
                  <a:pt x="19132" y="70666"/>
                  <a:pt x="19573" y="70301"/>
                </a:cubicBezTo>
                <a:cubicBezTo>
                  <a:pt x="19528" y="70295"/>
                  <a:pt x="19227" y="70278"/>
                  <a:pt x="19227" y="70278"/>
                </a:cubicBezTo>
                <a:cubicBezTo>
                  <a:pt x="19227" y="70278"/>
                  <a:pt x="19227" y="70278"/>
                  <a:pt x="19227" y="70278"/>
                </a:cubicBezTo>
                <a:close/>
                <a:moveTo>
                  <a:pt x="61921" y="51400"/>
                </a:moveTo>
                <a:cubicBezTo>
                  <a:pt x="61909" y="51383"/>
                  <a:pt x="61887" y="51372"/>
                  <a:pt x="61865" y="51355"/>
                </a:cubicBezTo>
                <a:cubicBezTo>
                  <a:pt x="61882" y="51344"/>
                  <a:pt x="61904" y="51327"/>
                  <a:pt x="61926" y="51310"/>
                </a:cubicBezTo>
                <a:cubicBezTo>
                  <a:pt x="61926" y="51338"/>
                  <a:pt x="61926" y="51378"/>
                  <a:pt x="61921" y="51400"/>
                </a:cubicBezTo>
                <a:cubicBezTo>
                  <a:pt x="61909" y="51383"/>
                  <a:pt x="61926" y="51378"/>
                  <a:pt x="61921" y="51400"/>
                </a:cubicBezTo>
                <a:close/>
                <a:moveTo>
                  <a:pt x="119330" y="79749"/>
                </a:moveTo>
                <a:cubicBezTo>
                  <a:pt x="119386" y="79608"/>
                  <a:pt x="119888" y="79473"/>
                  <a:pt x="120005" y="79434"/>
                </a:cubicBezTo>
                <a:lnTo>
                  <a:pt x="119464" y="79125"/>
                </a:lnTo>
                <a:cubicBezTo>
                  <a:pt x="118890" y="78788"/>
                  <a:pt x="120373" y="77081"/>
                  <a:pt x="118756" y="76906"/>
                </a:cubicBezTo>
                <a:cubicBezTo>
                  <a:pt x="117730" y="76794"/>
                  <a:pt x="116018" y="75188"/>
                  <a:pt x="115025" y="76148"/>
                </a:cubicBezTo>
                <a:cubicBezTo>
                  <a:pt x="113620" y="74654"/>
                  <a:pt x="112287" y="74592"/>
                  <a:pt x="110213" y="74800"/>
                </a:cubicBezTo>
                <a:cubicBezTo>
                  <a:pt x="110743" y="74800"/>
                  <a:pt x="107670" y="72435"/>
                  <a:pt x="107754" y="72531"/>
                </a:cubicBezTo>
                <a:cubicBezTo>
                  <a:pt x="107229" y="72531"/>
                  <a:pt x="106856" y="70739"/>
                  <a:pt x="106538" y="70183"/>
                </a:cubicBezTo>
                <a:cubicBezTo>
                  <a:pt x="105272" y="67947"/>
                  <a:pt x="103449" y="70997"/>
                  <a:pt x="102283" y="69953"/>
                </a:cubicBezTo>
                <a:cubicBezTo>
                  <a:pt x="101564" y="69610"/>
                  <a:pt x="101430" y="68346"/>
                  <a:pt x="100855" y="67644"/>
                </a:cubicBezTo>
                <a:cubicBezTo>
                  <a:pt x="102528" y="67369"/>
                  <a:pt x="104463" y="65375"/>
                  <a:pt x="101486" y="65268"/>
                </a:cubicBezTo>
                <a:cubicBezTo>
                  <a:pt x="101335" y="64763"/>
                  <a:pt x="99796" y="62909"/>
                  <a:pt x="99255" y="62589"/>
                </a:cubicBezTo>
                <a:cubicBezTo>
                  <a:pt x="100192" y="60522"/>
                  <a:pt x="96634" y="59376"/>
                  <a:pt x="95630" y="59163"/>
                </a:cubicBezTo>
                <a:cubicBezTo>
                  <a:pt x="93065" y="59163"/>
                  <a:pt x="93662" y="56736"/>
                  <a:pt x="92268" y="55231"/>
                </a:cubicBezTo>
                <a:cubicBezTo>
                  <a:pt x="92513" y="55287"/>
                  <a:pt x="92753" y="55382"/>
                  <a:pt x="92982" y="55483"/>
                </a:cubicBezTo>
                <a:lnTo>
                  <a:pt x="92714" y="54911"/>
                </a:lnTo>
                <a:cubicBezTo>
                  <a:pt x="93511" y="53563"/>
                  <a:pt x="92758" y="51490"/>
                  <a:pt x="93266" y="49563"/>
                </a:cubicBezTo>
                <a:cubicBezTo>
                  <a:pt x="90929" y="49855"/>
                  <a:pt x="88124" y="48519"/>
                  <a:pt x="85860" y="49670"/>
                </a:cubicBezTo>
                <a:cubicBezTo>
                  <a:pt x="83591" y="50810"/>
                  <a:pt x="84862" y="54231"/>
                  <a:pt x="86379" y="53220"/>
                </a:cubicBezTo>
                <a:cubicBezTo>
                  <a:pt x="86134" y="53692"/>
                  <a:pt x="85877" y="53989"/>
                  <a:pt x="85331" y="54057"/>
                </a:cubicBezTo>
                <a:cubicBezTo>
                  <a:pt x="86585" y="56944"/>
                  <a:pt x="83886" y="56298"/>
                  <a:pt x="82754" y="54534"/>
                </a:cubicBezTo>
                <a:lnTo>
                  <a:pt x="82765" y="54484"/>
                </a:lnTo>
                <a:cubicBezTo>
                  <a:pt x="82715" y="54675"/>
                  <a:pt x="82654" y="54860"/>
                  <a:pt x="82587" y="55040"/>
                </a:cubicBezTo>
                <a:cubicBezTo>
                  <a:pt x="82102" y="54995"/>
                  <a:pt x="81611" y="54911"/>
                  <a:pt x="81126" y="54770"/>
                </a:cubicBezTo>
                <a:cubicBezTo>
                  <a:pt x="80401" y="54877"/>
                  <a:pt x="80061" y="55725"/>
                  <a:pt x="80111" y="56438"/>
                </a:cubicBezTo>
                <a:lnTo>
                  <a:pt x="79587" y="56736"/>
                </a:lnTo>
                <a:cubicBezTo>
                  <a:pt x="79347" y="58359"/>
                  <a:pt x="79693" y="60146"/>
                  <a:pt x="80156" y="61668"/>
                </a:cubicBezTo>
                <a:cubicBezTo>
                  <a:pt x="80156" y="61673"/>
                  <a:pt x="82007" y="62005"/>
                  <a:pt x="79581" y="61685"/>
                </a:cubicBezTo>
                <a:cubicBezTo>
                  <a:pt x="78934" y="61583"/>
                  <a:pt x="78237" y="62190"/>
                  <a:pt x="79012" y="62780"/>
                </a:cubicBezTo>
                <a:cubicBezTo>
                  <a:pt x="78912" y="62802"/>
                  <a:pt x="78812" y="62830"/>
                  <a:pt x="78711" y="62853"/>
                </a:cubicBezTo>
                <a:cubicBezTo>
                  <a:pt x="78728" y="63106"/>
                  <a:pt x="78695" y="63353"/>
                  <a:pt x="78600" y="63589"/>
                </a:cubicBezTo>
                <a:cubicBezTo>
                  <a:pt x="79849" y="64072"/>
                  <a:pt x="81399" y="63926"/>
                  <a:pt x="82749" y="63937"/>
                </a:cubicBezTo>
                <a:lnTo>
                  <a:pt x="82487" y="64207"/>
                </a:lnTo>
                <a:cubicBezTo>
                  <a:pt x="82938" y="64016"/>
                  <a:pt x="83758" y="63853"/>
                  <a:pt x="84187" y="64162"/>
                </a:cubicBezTo>
                <a:cubicBezTo>
                  <a:pt x="82369" y="64420"/>
                  <a:pt x="79994" y="64510"/>
                  <a:pt x="78198" y="64139"/>
                </a:cubicBezTo>
                <a:cubicBezTo>
                  <a:pt x="76704" y="64167"/>
                  <a:pt x="76146" y="62954"/>
                  <a:pt x="74958" y="62954"/>
                </a:cubicBezTo>
                <a:cubicBezTo>
                  <a:pt x="72566" y="62954"/>
                  <a:pt x="69689" y="64987"/>
                  <a:pt x="67346" y="65622"/>
                </a:cubicBezTo>
                <a:cubicBezTo>
                  <a:pt x="67034" y="65145"/>
                  <a:pt x="66571" y="64813"/>
                  <a:pt x="66081" y="64583"/>
                </a:cubicBezTo>
                <a:cubicBezTo>
                  <a:pt x="66393" y="63920"/>
                  <a:pt x="66170" y="63662"/>
                  <a:pt x="65629" y="63527"/>
                </a:cubicBezTo>
                <a:lnTo>
                  <a:pt x="65512" y="63802"/>
                </a:lnTo>
                <a:cubicBezTo>
                  <a:pt x="65183" y="63802"/>
                  <a:pt x="64882" y="63937"/>
                  <a:pt x="64603" y="64223"/>
                </a:cubicBezTo>
                <a:cubicBezTo>
                  <a:pt x="63950" y="64223"/>
                  <a:pt x="61720" y="64313"/>
                  <a:pt x="61151" y="65010"/>
                </a:cubicBezTo>
                <a:cubicBezTo>
                  <a:pt x="61357" y="64555"/>
                  <a:pt x="61720" y="64207"/>
                  <a:pt x="61636" y="63634"/>
                </a:cubicBezTo>
                <a:cubicBezTo>
                  <a:pt x="63348" y="64656"/>
                  <a:pt x="64620" y="60853"/>
                  <a:pt x="63978" y="59955"/>
                </a:cubicBezTo>
                <a:cubicBezTo>
                  <a:pt x="64397" y="64341"/>
                  <a:pt x="68116" y="59511"/>
                  <a:pt x="69477" y="59483"/>
                </a:cubicBezTo>
                <a:cubicBezTo>
                  <a:pt x="71345" y="59449"/>
                  <a:pt x="71590" y="56517"/>
                  <a:pt x="71730" y="54950"/>
                </a:cubicBezTo>
                <a:cubicBezTo>
                  <a:pt x="71830" y="53810"/>
                  <a:pt x="75048" y="50726"/>
                  <a:pt x="74875" y="50496"/>
                </a:cubicBezTo>
                <a:cubicBezTo>
                  <a:pt x="77038" y="49018"/>
                  <a:pt x="69577" y="46199"/>
                  <a:pt x="73235" y="42413"/>
                </a:cubicBezTo>
                <a:cubicBezTo>
                  <a:pt x="74401" y="41228"/>
                  <a:pt x="75432" y="40610"/>
                  <a:pt x="76932" y="39936"/>
                </a:cubicBezTo>
                <a:cubicBezTo>
                  <a:pt x="77373" y="39734"/>
                  <a:pt x="79241" y="38313"/>
                  <a:pt x="79353" y="37650"/>
                </a:cubicBezTo>
                <a:cubicBezTo>
                  <a:pt x="79403" y="37369"/>
                  <a:pt x="78817" y="36436"/>
                  <a:pt x="78522" y="36667"/>
                </a:cubicBezTo>
                <a:cubicBezTo>
                  <a:pt x="79960" y="33639"/>
                  <a:pt x="84879" y="33577"/>
                  <a:pt x="86206" y="36420"/>
                </a:cubicBezTo>
                <a:cubicBezTo>
                  <a:pt x="85230" y="36392"/>
                  <a:pt x="81165" y="39515"/>
                  <a:pt x="81048" y="40655"/>
                </a:cubicBezTo>
                <a:cubicBezTo>
                  <a:pt x="78377" y="40419"/>
                  <a:pt x="80178" y="48097"/>
                  <a:pt x="81282" y="48389"/>
                </a:cubicBezTo>
                <a:cubicBezTo>
                  <a:pt x="83189" y="48895"/>
                  <a:pt x="83156" y="50293"/>
                  <a:pt x="85314" y="49608"/>
                </a:cubicBezTo>
                <a:cubicBezTo>
                  <a:pt x="89507" y="48288"/>
                  <a:pt x="92112" y="48434"/>
                  <a:pt x="95502" y="45435"/>
                </a:cubicBezTo>
                <a:cubicBezTo>
                  <a:pt x="100315" y="41183"/>
                  <a:pt x="95530" y="40380"/>
                  <a:pt x="94576" y="36869"/>
                </a:cubicBezTo>
                <a:cubicBezTo>
                  <a:pt x="94192" y="35442"/>
                  <a:pt x="94588" y="34016"/>
                  <a:pt x="93517" y="32589"/>
                </a:cubicBezTo>
                <a:cubicBezTo>
                  <a:pt x="92530" y="31286"/>
                  <a:pt x="93076" y="32100"/>
                  <a:pt x="93411" y="30297"/>
                </a:cubicBezTo>
                <a:cubicBezTo>
                  <a:pt x="93723" y="28601"/>
                  <a:pt x="91693" y="28640"/>
                  <a:pt x="91002" y="27736"/>
                </a:cubicBezTo>
                <a:cubicBezTo>
                  <a:pt x="91264" y="27438"/>
                  <a:pt x="91465" y="26989"/>
                  <a:pt x="91638" y="26618"/>
                </a:cubicBezTo>
                <a:cubicBezTo>
                  <a:pt x="91437" y="26556"/>
                  <a:pt x="91286" y="26427"/>
                  <a:pt x="91186" y="26231"/>
                </a:cubicBezTo>
                <a:cubicBezTo>
                  <a:pt x="91933" y="25568"/>
                  <a:pt x="93779" y="25034"/>
                  <a:pt x="93779" y="24135"/>
                </a:cubicBezTo>
                <a:lnTo>
                  <a:pt x="93556" y="24107"/>
                </a:lnTo>
                <a:lnTo>
                  <a:pt x="93578" y="23810"/>
                </a:lnTo>
                <a:cubicBezTo>
                  <a:pt x="93021" y="23664"/>
                  <a:pt x="92468" y="23512"/>
                  <a:pt x="91916" y="23343"/>
                </a:cubicBezTo>
                <a:cubicBezTo>
                  <a:pt x="92569" y="23169"/>
                  <a:pt x="93193" y="23018"/>
                  <a:pt x="93790" y="22714"/>
                </a:cubicBezTo>
                <a:lnTo>
                  <a:pt x="93751" y="22512"/>
                </a:lnTo>
                <a:cubicBezTo>
                  <a:pt x="93617" y="21788"/>
                  <a:pt x="89792" y="21158"/>
                  <a:pt x="89357" y="21518"/>
                </a:cubicBezTo>
                <a:cubicBezTo>
                  <a:pt x="89418" y="19574"/>
                  <a:pt x="86764" y="21501"/>
                  <a:pt x="86329" y="22091"/>
                </a:cubicBezTo>
                <a:cubicBezTo>
                  <a:pt x="86329" y="21400"/>
                  <a:pt x="86240" y="20939"/>
                  <a:pt x="85615" y="20850"/>
                </a:cubicBezTo>
                <a:cubicBezTo>
                  <a:pt x="85598" y="20850"/>
                  <a:pt x="86184" y="21153"/>
                  <a:pt x="85392" y="21153"/>
                </a:cubicBezTo>
                <a:lnTo>
                  <a:pt x="85392" y="20827"/>
                </a:lnTo>
                <a:cubicBezTo>
                  <a:pt x="83200" y="20703"/>
                  <a:pt x="80646" y="21304"/>
                  <a:pt x="78516" y="21788"/>
                </a:cubicBezTo>
                <a:lnTo>
                  <a:pt x="78377" y="22349"/>
                </a:lnTo>
                <a:cubicBezTo>
                  <a:pt x="78533" y="22445"/>
                  <a:pt x="78695" y="22535"/>
                  <a:pt x="78856" y="22619"/>
                </a:cubicBezTo>
                <a:cubicBezTo>
                  <a:pt x="78773" y="22714"/>
                  <a:pt x="76436" y="22799"/>
                  <a:pt x="77222" y="23467"/>
                </a:cubicBezTo>
                <a:cubicBezTo>
                  <a:pt x="77172" y="23523"/>
                  <a:pt x="76564" y="23871"/>
                  <a:pt x="76425" y="23871"/>
                </a:cubicBezTo>
                <a:cubicBezTo>
                  <a:pt x="75538" y="23709"/>
                  <a:pt x="74574" y="22742"/>
                  <a:pt x="73693" y="23360"/>
                </a:cubicBezTo>
                <a:cubicBezTo>
                  <a:pt x="73324" y="23613"/>
                  <a:pt x="67893" y="25860"/>
                  <a:pt x="71077" y="26208"/>
                </a:cubicBezTo>
                <a:cubicBezTo>
                  <a:pt x="70386" y="27326"/>
                  <a:pt x="69466" y="26135"/>
                  <a:pt x="69482" y="25410"/>
                </a:cubicBezTo>
                <a:cubicBezTo>
                  <a:pt x="68150" y="25298"/>
                  <a:pt x="64575" y="27230"/>
                  <a:pt x="64413" y="28567"/>
                </a:cubicBezTo>
                <a:cubicBezTo>
                  <a:pt x="65690" y="28477"/>
                  <a:pt x="66973" y="28191"/>
                  <a:pt x="68244" y="28011"/>
                </a:cubicBezTo>
                <a:cubicBezTo>
                  <a:pt x="66337" y="28387"/>
                  <a:pt x="61419" y="34914"/>
                  <a:pt x="61140" y="36976"/>
                </a:cubicBezTo>
                <a:cubicBezTo>
                  <a:pt x="59868" y="37206"/>
                  <a:pt x="58876" y="39149"/>
                  <a:pt x="57889" y="39189"/>
                </a:cubicBezTo>
                <a:cubicBezTo>
                  <a:pt x="56768" y="39189"/>
                  <a:pt x="56478" y="38009"/>
                  <a:pt x="55926" y="39644"/>
                </a:cubicBezTo>
                <a:cubicBezTo>
                  <a:pt x="55664" y="40391"/>
                  <a:pt x="52970" y="41643"/>
                  <a:pt x="52429" y="41610"/>
                </a:cubicBezTo>
                <a:cubicBezTo>
                  <a:pt x="52496" y="41919"/>
                  <a:pt x="52407" y="42037"/>
                  <a:pt x="52162" y="41958"/>
                </a:cubicBezTo>
                <a:cubicBezTo>
                  <a:pt x="52156" y="42048"/>
                  <a:pt x="52045" y="42385"/>
                  <a:pt x="52022" y="42430"/>
                </a:cubicBezTo>
                <a:cubicBezTo>
                  <a:pt x="51197" y="43109"/>
                  <a:pt x="49591" y="42711"/>
                  <a:pt x="49903" y="44682"/>
                </a:cubicBezTo>
                <a:cubicBezTo>
                  <a:pt x="50110" y="46013"/>
                  <a:pt x="49496" y="49339"/>
                  <a:pt x="50138" y="50479"/>
                </a:cubicBezTo>
                <a:cubicBezTo>
                  <a:pt x="51331" y="52602"/>
                  <a:pt x="52084" y="54944"/>
                  <a:pt x="55162" y="54192"/>
                </a:cubicBezTo>
                <a:cubicBezTo>
                  <a:pt x="56400" y="53894"/>
                  <a:pt x="59941" y="51630"/>
                  <a:pt x="60097" y="50299"/>
                </a:cubicBezTo>
                <a:cubicBezTo>
                  <a:pt x="60320" y="50850"/>
                  <a:pt x="60225" y="50945"/>
                  <a:pt x="60883" y="51338"/>
                </a:cubicBezTo>
                <a:cubicBezTo>
                  <a:pt x="60722" y="51462"/>
                  <a:pt x="60571" y="51574"/>
                  <a:pt x="60387" y="51658"/>
                </a:cubicBezTo>
                <a:cubicBezTo>
                  <a:pt x="61363" y="54147"/>
                  <a:pt x="62350" y="56292"/>
                  <a:pt x="64112" y="58241"/>
                </a:cubicBezTo>
                <a:cubicBezTo>
                  <a:pt x="63515" y="58556"/>
                  <a:pt x="63365" y="59247"/>
                  <a:pt x="63850" y="59814"/>
                </a:cubicBezTo>
                <a:cubicBezTo>
                  <a:pt x="63521" y="59618"/>
                  <a:pt x="62172" y="60488"/>
                  <a:pt x="61887" y="60662"/>
                </a:cubicBezTo>
                <a:cubicBezTo>
                  <a:pt x="60292" y="61612"/>
                  <a:pt x="62774" y="61915"/>
                  <a:pt x="62506" y="62763"/>
                </a:cubicBezTo>
                <a:cubicBezTo>
                  <a:pt x="62199" y="63768"/>
                  <a:pt x="61307" y="62033"/>
                  <a:pt x="61408" y="63802"/>
                </a:cubicBezTo>
                <a:cubicBezTo>
                  <a:pt x="60989" y="63943"/>
                  <a:pt x="59958" y="64252"/>
                  <a:pt x="59573" y="63881"/>
                </a:cubicBezTo>
                <a:cubicBezTo>
                  <a:pt x="59662" y="63521"/>
                  <a:pt x="59907" y="62443"/>
                  <a:pt x="59746" y="62117"/>
                </a:cubicBezTo>
                <a:cubicBezTo>
                  <a:pt x="60069" y="62269"/>
                  <a:pt x="61145" y="63021"/>
                  <a:pt x="61090" y="63078"/>
                </a:cubicBezTo>
                <a:cubicBezTo>
                  <a:pt x="62813" y="61331"/>
                  <a:pt x="58630" y="60005"/>
                  <a:pt x="59523" y="61887"/>
                </a:cubicBezTo>
                <a:cubicBezTo>
                  <a:pt x="59355" y="61831"/>
                  <a:pt x="59183" y="61803"/>
                  <a:pt x="59015" y="61791"/>
                </a:cubicBezTo>
                <a:cubicBezTo>
                  <a:pt x="59183" y="61561"/>
                  <a:pt x="60142" y="59387"/>
                  <a:pt x="60142" y="59348"/>
                </a:cubicBezTo>
                <a:cubicBezTo>
                  <a:pt x="60225" y="59404"/>
                  <a:pt x="60342" y="59483"/>
                  <a:pt x="60521" y="59494"/>
                </a:cubicBezTo>
                <a:cubicBezTo>
                  <a:pt x="60577" y="59494"/>
                  <a:pt x="60493" y="55759"/>
                  <a:pt x="60973" y="54472"/>
                </a:cubicBezTo>
                <a:cubicBezTo>
                  <a:pt x="59528" y="54843"/>
                  <a:pt x="58106" y="55697"/>
                  <a:pt x="56774" y="56405"/>
                </a:cubicBezTo>
                <a:cubicBezTo>
                  <a:pt x="55558" y="57051"/>
                  <a:pt x="55128" y="60808"/>
                  <a:pt x="56595" y="61275"/>
                </a:cubicBezTo>
                <a:cubicBezTo>
                  <a:pt x="56534" y="61583"/>
                  <a:pt x="56266" y="61831"/>
                  <a:pt x="56266" y="62162"/>
                </a:cubicBezTo>
                <a:cubicBezTo>
                  <a:pt x="56060" y="62067"/>
                  <a:pt x="55853" y="61971"/>
                  <a:pt x="55641" y="61892"/>
                </a:cubicBezTo>
                <a:cubicBezTo>
                  <a:pt x="55920" y="62229"/>
                  <a:pt x="56132" y="63802"/>
                  <a:pt x="56673" y="63802"/>
                </a:cubicBezTo>
                <a:cubicBezTo>
                  <a:pt x="56171" y="63802"/>
                  <a:pt x="56283" y="63909"/>
                  <a:pt x="56032" y="63999"/>
                </a:cubicBezTo>
                <a:cubicBezTo>
                  <a:pt x="56004" y="63914"/>
                  <a:pt x="56634" y="65156"/>
                  <a:pt x="56606" y="65246"/>
                </a:cubicBezTo>
                <a:cubicBezTo>
                  <a:pt x="56121" y="65263"/>
                  <a:pt x="55619" y="65611"/>
                  <a:pt x="55786" y="66217"/>
                </a:cubicBezTo>
                <a:cubicBezTo>
                  <a:pt x="54682" y="66128"/>
                  <a:pt x="48972" y="65835"/>
                  <a:pt x="50204" y="68672"/>
                </a:cubicBezTo>
                <a:cubicBezTo>
                  <a:pt x="48487" y="66880"/>
                  <a:pt x="50004" y="66684"/>
                  <a:pt x="48626" y="69048"/>
                </a:cubicBezTo>
                <a:cubicBezTo>
                  <a:pt x="47740" y="70565"/>
                  <a:pt x="46451" y="71728"/>
                  <a:pt x="45102" y="72542"/>
                </a:cubicBezTo>
                <a:lnTo>
                  <a:pt x="45069" y="72503"/>
                </a:lnTo>
                <a:cubicBezTo>
                  <a:pt x="42570" y="72284"/>
                  <a:pt x="43379" y="74025"/>
                  <a:pt x="42414" y="75244"/>
                </a:cubicBezTo>
                <a:cubicBezTo>
                  <a:pt x="42314" y="75373"/>
                  <a:pt x="39046" y="77530"/>
                  <a:pt x="39319" y="77519"/>
                </a:cubicBezTo>
                <a:cubicBezTo>
                  <a:pt x="38148" y="77519"/>
                  <a:pt x="36815" y="76457"/>
                  <a:pt x="35689" y="76159"/>
                </a:cubicBezTo>
                <a:cubicBezTo>
                  <a:pt x="36185" y="79558"/>
                  <a:pt x="36352" y="77968"/>
                  <a:pt x="34317" y="79451"/>
                </a:cubicBezTo>
                <a:cubicBezTo>
                  <a:pt x="33090" y="78782"/>
                  <a:pt x="32890" y="79069"/>
                  <a:pt x="31635" y="79069"/>
                </a:cubicBezTo>
                <a:cubicBezTo>
                  <a:pt x="30006" y="79546"/>
                  <a:pt x="28529" y="81950"/>
                  <a:pt x="31389" y="82102"/>
                </a:cubicBezTo>
                <a:cubicBezTo>
                  <a:pt x="32884" y="83136"/>
                  <a:pt x="33971" y="82316"/>
                  <a:pt x="34880" y="84366"/>
                </a:cubicBezTo>
                <a:cubicBezTo>
                  <a:pt x="35243" y="85197"/>
                  <a:pt x="35633" y="85725"/>
                  <a:pt x="36291" y="86219"/>
                </a:cubicBezTo>
                <a:cubicBezTo>
                  <a:pt x="37518" y="86444"/>
                  <a:pt x="36051" y="93499"/>
                  <a:pt x="35410" y="93971"/>
                </a:cubicBezTo>
                <a:cubicBezTo>
                  <a:pt x="35494" y="94021"/>
                  <a:pt x="32488" y="93594"/>
                  <a:pt x="32259" y="93617"/>
                </a:cubicBezTo>
                <a:cubicBezTo>
                  <a:pt x="31507" y="93740"/>
                  <a:pt x="30062" y="94487"/>
                  <a:pt x="29449" y="94487"/>
                </a:cubicBezTo>
                <a:cubicBezTo>
                  <a:pt x="28484" y="94487"/>
                  <a:pt x="21820" y="90825"/>
                  <a:pt x="21307" y="93729"/>
                </a:cubicBezTo>
                <a:cubicBezTo>
                  <a:pt x="20839" y="94448"/>
                  <a:pt x="18831" y="94521"/>
                  <a:pt x="19233" y="95605"/>
                </a:cubicBezTo>
                <a:cubicBezTo>
                  <a:pt x="19684" y="96824"/>
                  <a:pt x="20164" y="97380"/>
                  <a:pt x="19712" y="98852"/>
                </a:cubicBezTo>
                <a:cubicBezTo>
                  <a:pt x="20075" y="98532"/>
                  <a:pt x="20688" y="97981"/>
                  <a:pt x="21101" y="97874"/>
                </a:cubicBezTo>
                <a:cubicBezTo>
                  <a:pt x="21101" y="97947"/>
                  <a:pt x="21118" y="98015"/>
                  <a:pt x="21129" y="98082"/>
                </a:cubicBezTo>
                <a:cubicBezTo>
                  <a:pt x="20777" y="98240"/>
                  <a:pt x="20359" y="98582"/>
                  <a:pt x="20041" y="98863"/>
                </a:cubicBezTo>
                <a:cubicBezTo>
                  <a:pt x="20370" y="101475"/>
                  <a:pt x="17097" y="108283"/>
                  <a:pt x="19495" y="108906"/>
                </a:cubicBezTo>
                <a:cubicBezTo>
                  <a:pt x="19952" y="109546"/>
                  <a:pt x="19132" y="112366"/>
                  <a:pt x="19021" y="113001"/>
                </a:cubicBezTo>
                <a:cubicBezTo>
                  <a:pt x="20270" y="113018"/>
                  <a:pt x="21619" y="113102"/>
                  <a:pt x="22791" y="112647"/>
                </a:cubicBezTo>
                <a:cubicBezTo>
                  <a:pt x="22863" y="112445"/>
                  <a:pt x="22896" y="112231"/>
                  <a:pt x="22885" y="112012"/>
                </a:cubicBezTo>
                <a:cubicBezTo>
                  <a:pt x="23962" y="112321"/>
                  <a:pt x="25261" y="116826"/>
                  <a:pt x="26566" y="115219"/>
                </a:cubicBezTo>
                <a:cubicBezTo>
                  <a:pt x="27754" y="113765"/>
                  <a:pt x="28880" y="113079"/>
                  <a:pt x="30876" y="113248"/>
                </a:cubicBezTo>
                <a:cubicBezTo>
                  <a:pt x="31306" y="113225"/>
                  <a:pt x="32923" y="113445"/>
                  <a:pt x="33012" y="113495"/>
                </a:cubicBezTo>
                <a:cubicBezTo>
                  <a:pt x="33620" y="113815"/>
                  <a:pt x="35064" y="110917"/>
                  <a:pt x="36247" y="110765"/>
                </a:cubicBezTo>
                <a:cubicBezTo>
                  <a:pt x="36336" y="109765"/>
                  <a:pt x="39001" y="107081"/>
                  <a:pt x="38717" y="106800"/>
                </a:cubicBezTo>
                <a:cubicBezTo>
                  <a:pt x="36375" y="104491"/>
                  <a:pt x="40066" y="103671"/>
                  <a:pt x="40217" y="101492"/>
                </a:cubicBezTo>
                <a:cubicBezTo>
                  <a:pt x="40295" y="100385"/>
                  <a:pt x="45191" y="99284"/>
                  <a:pt x="45676" y="96903"/>
                </a:cubicBezTo>
                <a:cubicBezTo>
                  <a:pt x="44427" y="94150"/>
                  <a:pt x="47913" y="94521"/>
                  <a:pt x="49106" y="94521"/>
                </a:cubicBezTo>
                <a:cubicBezTo>
                  <a:pt x="51833" y="94521"/>
                  <a:pt x="51777" y="95645"/>
                  <a:pt x="54197" y="93695"/>
                </a:cubicBezTo>
                <a:cubicBezTo>
                  <a:pt x="56060" y="94353"/>
                  <a:pt x="56110" y="92089"/>
                  <a:pt x="57381" y="92089"/>
                </a:cubicBezTo>
                <a:cubicBezTo>
                  <a:pt x="60398" y="92229"/>
                  <a:pt x="59612" y="95420"/>
                  <a:pt x="61474" y="96802"/>
                </a:cubicBezTo>
                <a:cubicBezTo>
                  <a:pt x="62791" y="97779"/>
                  <a:pt x="63895" y="99897"/>
                  <a:pt x="65250" y="100542"/>
                </a:cubicBezTo>
                <a:cubicBezTo>
                  <a:pt x="65568" y="100694"/>
                  <a:pt x="67871" y="101750"/>
                  <a:pt x="67893" y="101806"/>
                </a:cubicBezTo>
                <a:cubicBezTo>
                  <a:pt x="68032" y="102166"/>
                  <a:pt x="70804" y="104502"/>
                  <a:pt x="71189" y="104581"/>
                </a:cubicBezTo>
                <a:cubicBezTo>
                  <a:pt x="72276" y="104800"/>
                  <a:pt x="73458" y="109069"/>
                  <a:pt x="71685" y="109170"/>
                </a:cubicBezTo>
                <a:cubicBezTo>
                  <a:pt x="70882" y="109120"/>
                  <a:pt x="70341" y="110265"/>
                  <a:pt x="69906" y="110265"/>
                </a:cubicBezTo>
                <a:cubicBezTo>
                  <a:pt x="68802" y="110265"/>
                  <a:pt x="65523" y="108715"/>
                  <a:pt x="64960" y="110080"/>
                </a:cubicBezTo>
                <a:cubicBezTo>
                  <a:pt x="64397" y="111428"/>
                  <a:pt x="69705" y="114388"/>
                  <a:pt x="70503" y="114388"/>
                </a:cubicBezTo>
                <a:cubicBezTo>
                  <a:pt x="71780" y="114388"/>
                  <a:pt x="71200" y="111063"/>
                  <a:pt x="71718" y="110383"/>
                </a:cubicBezTo>
                <a:cubicBezTo>
                  <a:pt x="72142" y="111125"/>
                  <a:pt x="77551" y="106648"/>
                  <a:pt x="73988" y="105165"/>
                </a:cubicBezTo>
                <a:cubicBezTo>
                  <a:pt x="73955" y="104373"/>
                  <a:pt x="74245" y="103783"/>
                  <a:pt x="74858" y="103401"/>
                </a:cubicBezTo>
                <a:cubicBezTo>
                  <a:pt x="75655" y="103401"/>
                  <a:pt x="76548" y="104604"/>
                  <a:pt x="76882" y="105278"/>
                </a:cubicBezTo>
                <a:cubicBezTo>
                  <a:pt x="81338" y="103812"/>
                  <a:pt x="72555" y="100363"/>
                  <a:pt x="72627" y="100043"/>
                </a:cubicBezTo>
                <a:cubicBezTo>
                  <a:pt x="73313" y="98520"/>
                  <a:pt x="72388" y="98779"/>
                  <a:pt x="71306" y="98779"/>
                </a:cubicBezTo>
                <a:cubicBezTo>
                  <a:pt x="68930" y="98779"/>
                  <a:pt x="68852" y="96122"/>
                  <a:pt x="67765" y="94656"/>
                </a:cubicBezTo>
                <a:cubicBezTo>
                  <a:pt x="66839" y="93415"/>
                  <a:pt x="65205" y="93055"/>
                  <a:pt x="64826" y="91364"/>
                </a:cubicBezTo>
                <a:cubicBezTo>
                  <a:pt x="64101" y="89573"/>
                  <a:pt x="65333" y="89528"/>
                  <a:pt x="66164" y="88736"/>
                </a:cubicBezTo>
                <a:cubicBezTo>
                  <a:pt x="66030" y="89500"/>
                  <a:pt x="66560" y="90572"/>
                  <a:pt x="66962" y="91134"/>
                </a:cubicBezTo>
                <a:cubicBezTo>
                  <a:pt x="67402" y="90775"/>
                  <a:pt x="67837" y="90758"/>
                  <a:pt x="68244" y="91162"/>
                </a:cubicBezTo>
                <a:cubicBezTo>
                  <a:pt x="68334" y="91011"/>
                  <a:pt x="68596" y="90342"/>
                  <a:pt x="68752" y="90342"/>
                </a:cubicBezTo>
                <a:cubicBezTo>
                  <a:pt x="68735" y="90342"/>
                  <a:pt x="71021" y="94454"/>
                  <a:pt x="72371" y="94780"/>
                </a:cubicBezTo>
                <a:cubicBezTo>
                  <a:pt x="73759" y="95122"/>
                  <a:pt x="74942" y="96481"/>
                  <a:pt x="76219" y="97228"/>
                </a:cubicBezTo>
                <a:lnTo>
                  <a:pt x="76224" y="97212"/>
                </a:lnTo>
                <a:cubicBezTo>
                  <a:pt x="76581" y="97481"/>
                  <a:pt x="76944" y="97734"/>
                  <a:pt x="77312" y="97987"/>
                </a:cubicBezTo>
                <a:cubicBezTo>
                  <a:pt x="77312" y="97987"/>
                  <a:pt x="77429" y="97723"/>
                  <a:pt x="77512" y="97532"/>
                </a:cubicBezTo>
                <a:cubicBezTo>
                  <a:pt x="78048" y="98026"/>
                  <a:pt x="78416" y="98565"/>
                  <a:pt x="79068" y="98739"/>
                </a:cubicBezTo>
                <a:cubicBezTo>
                  <a:pt x="79118" y="101340"/>
                  <a:pt x="78527" y="101902"/>
                  <a:pt x="80011" y="103958"/>
                </a:cubicBezTo>
                <a:cubicBezTo>
                  <a:pt x="78728" y="104317"/>
                  <a:pt x="80022" y="105935"/>
                  <a:pt x="80524" y="105407"/>
                </a:cubicBezTo>
                <a:cubicBezTo>
                  <a:pt x="81126" y="106227"/>
                  <a:pt x="81449" y="107114"/>
                  <a:pt x="81421" y="108221"/>
                </a:cubicBezTo>
                <a:cubicBezTo>
                  <a:pt x="82219" y="108299"/>
                  <a:pt x="83000" y="108625"/>
                  <a:pt x="83674" y="109120"/>
                </a:cubicBezTo>
                <a:cubicBezTo>
                  <a:pt x="83184" y="109462"/>
                  <a:pt x="82804" y="109900"/>
                  <a:pt x="82526" y="110434"/>
                </a:cubicBezTo>
                <a:cubicBezTo>
                  <a:pt x="84137" y="111686"/>
                  <a:pt x="82955" y="112860"/>
                  <a:pt x="84700" y="114029"/>
                </a:cubicBezTo>
                <a:cubicBezTo>
                  <a:pt x="84712" y="113742"/>
                  <a:pt x="84907" y="112978"/>
                  <a:pt x="85253" y="113051"/>
                </a:cubicBezTo>
                <a:cubicBezTo>
                  <a:pt x="85626" y="113388"/>
                  <a:pt x="85626" y="114467"/>
                  <a:pt x="85994" y="114978"/>
                </a:cubicBezTo>
                <a:cubicBezTo>
                  <a:pt x="86067" y="114725"/>
                  <a:pt x="86273" y="113843"/>
                  <a:pt x="86524" y="113843"/>
                </a:cubicBezTo>
                <a:cubicBezTo>
                  <a:pt x="86697" y="113843"/>
                  <a:pt x="87645" y="114888"/>
                  <a:pt x="87790" y="115130"/>
                </a:cubicBezTo>
                <a:cubicBezTo>
                  <a:pt x="87762" y="114051"/>
                  <a:pt x="87583" y="112849"/>
                  <a:pt x="87087" y="111911"/>
                </a:cubicBezTo>
                <a:cubicBezTo>
                  <a:pt x="87656" y="112012"/>
                  <a:pt x="88236" y="111793"/>
                  <a:pt x="88286" y="111074"/>
                </a:cubicBezTo>
                <a:cubicBezTo>
                  <a:pt x="88788" y="111203"/>
                  <a:pt x="89864" y="111187"/>
                  <a:pt x="89452" y="110271"/>
                </a:cubicBezTo>
                <a:cubicBezTo>
                  <a:pt x="89814" y="110220"/>
                  <a:pt x="90160" y="110024"/>
                  <a:pt x="90394" y="109715"/>
                </a:cubicBezTo>
                <a:cubicBezTo>
                  <a:pt x="89993" y="108912"/>
                  <a:pt x="84795" y="103856"/>
                  <a:pt x="86067" y="103048"/>
                </a:cubicBezTo>
                <a:cubicBezTo>
                  <a:pt x="86067" y="104126"/>
                  <a:pt x="89580" y="103789"/>
                  <a:pt x="88375" y="102458"/>
                </a:cubicBezTo>
                <a:cubicBezTo>
                  <a:pt x="90043" y="102604"/>
                  <a:pt x="90662" y="101874"/>
                  <a:pt x="92664" y="102463"/>
                </a:cubicBezTo>
                <a:cubicBezTo>
                  <a:pt x="93316" y="102183"/>
                  <a:pt x="93963" y="101486"/>
                  <a:pt x="94275" y="100548"/>
                </a:cubicBezTo>
                <a:cubicBezTo>
                  <a:pt x="94259" y="100138"/>
                  <a:pt x="94253" y="98992"/>
                  <a:pt x="94052" y="99745"/>
                </a:cubicBezTo>
                <a:cubicBezTo>
                  <a:pt x="94420" y="99795"/>
                  <a:pt x="94755" y="99694"/>
                  <a:pt x="95056" y="99447"/>
                </a:cubicBezTo>
                <a:lnTo>
                  <a:pt x="94705" y="98852"/>
                </a:lnTo>
                <a:cubicBezTo>
                  <a:pt x="95028" y="98498"/>
                  <a:pt x="95720" y="98335"/>
                  <a:pt x="96115" y="98256"/>
                </a:cubicBezTo>
                <a:cubicBezTo>
                  <a:pt x="96573" y="98784"/>
                  <a:pt x="97119" y="98863"/>
                  <a:pt x="97755" y="98577"/>
                </a:cubicBezTo>
                <a:cubicBezTo>
                  <a:pt x="98017" y="97863"/>
                  <a:pt x="97655" y="97060"/>
                  <a:pt x="96941" y="96729"/>
                </a:cubicBezTo>
                <a:cubicBezTo>
                  <a:pt x="98630" y="95302"/>
                  <a:pt x="97950" y="92286"/>
                  <a:pt x="99155" y="90572"/>
                </a:cubicBezTo>
                <a:cubicBezTo>
                  <a:pt x="99467" y="90129"/>
                  <a:pt x="102211" y="89629"/>
                  <a:pt x="100214" y="88191"/>
                </a:cubicBezTo>
                <a:cubicBezTo>
                  <a:pt x="101051" y="87539"/>
                  <a:pt x="101296" y="86500"/>
                  <a:pt x="102010" y="85865"/>
                </a:cubicBezTo>
                <a:cubicBezTo>
                  <a:pt x="102450" y="85821"/>
                  <a:pt x="103521" y="85882"/>
                  <a:pt x="103917" y="85618"/>
                </a:cubicBezTo>
                <a:cubicBezTo>
                  <a:pt x="103939" y="85652"/>
                  <a:pt x="104001" y="85736"/>
                  <a:pt x="104012" y="85747"/>
                </a:cubicBezTo>
                <a:cubicBezTo>
                  <a:pt x="101976" y="87157"/>
                  <a:pt x="106666" y="87101"/>
                  <a:pt x="107213" y="87337"/>
                </a:cubicBezTo>
                <a:cubicBezTo>
                  <a:pt x="107224" y="87298"/>
                  <a:pt x="103649" y="89466"/>
                  <a:pt x="105674" y="89466"/>
                </a:cubicBezTo>
                <a:cubicBezTo>
                  <a:pt x="106014" y="89466"/>
                  <a:pt x="107531" y="89606"/>
                  <a:pt x="107614" y="90056"/>
                </a:cubicBezTo>
                <a:cubicBezTo>
                  <a:pt x="107636" y="90449"/>
                  <a:pt x="107291" y="91033"/>
                  <a:pt x="107096" y="91319"/>
                </a:cubicBezTo>
                <a:cubicBezTo>
                  <a:pt x="108105" y="92527"/>
                  <a:pt x="111863" y="91039"/>
                  <a:pt x="112003" y="90814"/>
                </a:cubicBezTo>
                <a:cubicBezTo>
                  <a:pt x="112092" y="90668"/>
                  <a:pt x="115694" y="87551"/>
                  <a:pt x="112510" y="88820"/>
                </a:cubicBezTo>
                <a:cubicBezTo>
                  <a:pt x="111239" y="89320"/>
                  <a:pt x="110798" y="87871"/>
                  <a:pt x="110196" y="86933"/>
                </a:cubicBezTo>
                <a:cubicBezTo>
                  <a:pt x="111250" y="86759"/>
                  <a:pt x="112310" y="85770"/>
                  <a:pt x="113297" y="85483"/>
                </a:cubicBezTo>
                <a:cubicBezTo>
                  <a:pt x="114066" y="85596"/>
                  <a:pt x="117641" y="84439"/>
                  <a:pt x="116815" y="83299"/>
                </a:cubicBezTo>
                <a:cubicBezTo>
                  <a:pt x="117206" y="83057"/>
                  <a:pt x="117724" y="82507"/>
                  <a:pt x="118198" y="82507"/>
                </a:cubicBezTo>
                <a:cubicBezTo>
                  <a:pt x="120117" y="81181"/>
                  <a:pt x="118683" y="81574"/>
                  <a:pt x="119330" y="79749"/>
                </a:cubicBezTo>
                <a:cubicBezTo>
                  <a:pt x="119341" y="79726"/>
                  <a:pt x="119291" y="79861"/>
                  <a:pt x="119330" y="7974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" name="Shape 8"/>
          <p:cNvSpPr/>
          <p:nvPr/>
        </p:nvSpPr>
        <p:spPr>
          <a:xfrm>
            <a:off x="6943725" y="2733675"/>
            <a:ext cx="195261" cy="209549"/>
          </a:xfrm>
          <a:custGeom>
            <a:pathLst>
              <a:path extrusionOk="0" h="120000" w="120000">
                <a:moveTo>
                  <a:pt x="110199" y="10827"/>
                </a:moveTo>
                <a:cubicBezTo>
                  <a:pt x="112632" y="11712"/>
                  <a:pt x="118840" y="9486"/>
                  <a:pt x="118743" y="6495"/>
                </a:cubicBezTo>
                <a:cubicBezTo>
                  <a:pt x="118698" y="7075"/>
                  <a:pt x="118874" y="7554"/>
                  <a:pt x="119266" y="7932"/>
                </a:cubicBezTo>
                <a:cubicBezTo>
                  <a:pt x="122364" y="5363"/>
                  <a:pt x="114775" y="1830"/>
                  <a:pt x="113002" y="1076"/>
                </a:cubicBezTo>
                <a:cubicBezTo>
                  <a:pt x="114048" y="3402"/>
                  <a:pt x="117515" y="3385"/>
                  <a:pt x="118550" y="5954"/>
                </a:cubicBezTo>
                <a:cubicBezTo>
                  <a:pt x="116600" y="3312"/>
                  <a:pt x="116356" y="7430"/>
                  <a:pt x="115821" y="7650"/>
                </a:cubicBezTo>
                <a:cubicBezTo>
                  <a:pt x="112706" y="8923"/>
                  <a:pt x="110830" y="8985"/>
                  <a:pt x="107243" y="9289"/>
                </a:cubicBezTo>
                <a:cubicBezTo>
                  <a:pt x="107056" y="9785"/>
                  <a:pt x="109739" y="10658"/>
                  <a:pt x="110199" y="10827"/>
                </a:cubicBezTo>
                <a:cubicBezTo>
                  <a:pt x="111638" y="11351"/>
                  <a:pt x="109739" y="10658"/>
                  <a:pt x="110199" y="10827"/>
                </a:cubicBezTo>
                <a:close/>
                <a:moveTo>
                  <a:pt x="108591" y="65427"/>
                </a:moveTo>
                <a:cubicBezTo>
                  <a:pt x="107863" y="64047"/>
                  <a:pt x="106033" y="63495"/>
                  <a:pt x="105595" y="61867"/>
                </a:cubicBezTo>
                <a:cubicBezTo>
                  <a:pt x="105271" y="60656"/>
                  <a:pt x="106345" y="57619"/>
                  <a:pt x="103833" y="57709"/>
                </a:cubicBezTo>
                <a:cubicBezTo>
                  <a:pt x="103747" y="58042"/>
                  <a:pt x="103668" y="58374"/>
                  <a:pt x="103583" y="58707"/>
                </a:cubicBezTo>
                <a:cubicBezTo>
                  <a:pt x="103725" y="58566"/>
                  <a:pt x="101491" y="53941"/>
                  <a:pt x="101820" y="53045"/>
                </a:cubicBezTo>
                <a:cubicBezTo>
                  <a:pt x="102514" y="51118"/>
                  <a:pt x="97381" y="50144"/>
                  <a:pt x="96545" y="49124"/>
                </a:cubicBezTo>
                <a:cubicBezTo>
                  <a:pt x="94954" y="47192"/>
                  <a:pt x="97017" y="35029"/>
                  <a:pt x="93817" y="34798"/>
                </a:cubicBezTo>
                <a:cubicBezTo>
                  <a:pt x="92504" y="34696"/>
                  <a:pt x="91821" y="36527"/>
                  <a:pt x="91423" y="34251"/>
                </a:cubicBezTo>
                <a:cubicBezTo>
                  <a:pt x="91077" y="32268"/>
                  <a:pt x="90866" y="30257"/>
                  <a:pt x="90520" y="28269"/>
                </a:cubicBezTo>
                <a:cubicBezTo>
                  <a:pt x="89582" y="22979"/>
                  <a:pt x="89189" y="25514"/>
                  <a:pt x="87069" y="28404"/>
                </a:cubicBezTo>
                <a:cubicBezTo>
                  <a:pt x="86307" y="29446"/>
                  <a:pt x="85597" y="32533"/>
                  <a:pt x="85460" y="33874"/>
                </a:cubicBezTo>
                <a:cubicBezTo>
                  <a:pt x="85176" y="36629"/>
                  <a:pt x="84926" y="42972"/>
                  <a:pt x="81714" y="44426"/>
                </a:cubicBezTo>
                <a:cubicBezTo>
                  <a:pt x="78707" y="45789"/>
                  <a:pt x="77639" y="42910"/>
                  <a:pt x="75439" y="41885"/>
                </a:cubicBezTo>
                <a:cubicBezTo>
                  <a:pt x="74347" y="41378"/>
                  <a:pt x="71027" y="39395"/>
                  <a:pt x="70243" y="38555"/>
                </a:cubicBezTo>
                <a:cubicBezTo>
                  <a:pt x="67696" y="35834"/>
                  <a:pt x="70368" y="35975"/>
                  <a:pt x="70368" y="33220"/>
                </a:cubicBezTo>
                <a:cubicBezTo>
                  <a:pt x="70368" y="31868"/>
                  <a:pt x="74131" y="30009"/>
                  <a:pt x="73290" y="28967"/>
                </a:cubicBezTo>
                <a:cubicBezTo>
                  <a:pt x="71840" y="27187"/>
                  <a:pt x="70544" y="28753"/>
                  <a:pt x="68884" y="29108"/>
                </a:cubicBezTo>
                <a:cubicBezTo>
                  <a:pt x="68629" y="29159"/>
                  <a:pt x="65411" y="28049"/>
                  <a:pt x="65121" y="27919"/>
                </a:cubicBezTo>
                <a:cubicBezTo>
                  <a:pt x="63996" y="27508"/>
                  <a:pt x="63012" y="26911"/>
                  <a:pt x="62165" y="26128"/>
                </a:cubicBezTo>
                <a:cubicBezTo>
                  <a:pt x="61438" y="25441"/>
                  <a:pt x="59602" y="26038"/>
                  <a:pt x="60153" y="26455"/>
                </a:cubicBezTo>
                <a:cubicBezTo>
                  <a:pt x="64161" y="29491"/>
                  <a:pt x="59374" y="27947"/>
                  <a:pt x="57112" y="29345"/>
                </a:cubicBezTo>
                <a:cubicBezTo>
                  <a:pt x="54935" y="30697"/>
                  <a:pt x="52178" y="33885"/>
                  <a:pt x="52945" y="36043"/>
                </a:cubicBezTo>
                <a:cubicBezTo>
                  <a:pt x="53269" y="36944"/>
                  <a:pt x="48693" y="36026"/>
                  <a:pt x="48693" y="36781"/>
                </a:cubicBezTo>
                <a:cubicBezTo>
                  <a:pt x="48494" y="29485"/>
                  <a:pt x="40934" y="36775"/>
                  <a:pt x="38921" y="37784"/>
                </a:cubicBezTo>
                <a:cubicBezTo>
                  <a:pt x="37347" y="38572"/>
                  <a:pt x="38427" y="41107"/>
                  <a:pt x="36551" y="40612"/>
                </a:cubicBezTo>
                <a:cubicBezTo>
                  <a:pt x="33748" y="39868"/>
                  <a:pt x="36051" y="43907"/>
                  <a:pt x="35289" y="42448"/>
                </a:cubicBezTo>
                <a:cubicBezTo>
                  <a:pt x="35153" y="42995"/>
                  <a:pt x="35016" y="43541"/>
                  <a:pt x="34874" y="44082"/>
                </a:cubicBezTo>
                <a:cubicBezTo>
                  <a:pt x="34414" y="43136"/>
                  <a:pt x="34021" y="42178"/>
                  <a:pt x="33618" y="41209"/>
                </a:cubicBezTo>
                <a:cubicBezTo>
                  <a:pt x="33385" y="40775"/>
                  <a:pt x="29604" y="47158"/>
                  <a:pt x="29297" y="47428"/>
                </a:cubicBezTo>
                <a:cubicBezTo>
                  <a:pt x="26688" y="49710"/>
                  <a:pt x="26558" y="51772"/>
                  <a:pt x="21714" y="51451"/>
                </a:cubicBezTo>
                <a:cubicBezTo>
                  <a:pt x="21061" y="51406"/>
                  <a:pt x="18849" y="52594"/>
                  <a:pt x="18258" y="52865"/>
                </a:cubicBezTo>
                <a:cubicBezTo>
                  <a:pt x="16507" y="53670"/>
                  <a:pt x="14853" y="52870"/>
                  <a:pt x="13358" y="53873"/>
                </a:cubicBezTo>
                <a:cubicBezTo>
                  <a:pt x="11789" y="54932"/>
                  <a:pt x="8612" y="58093"/>
                  <a:pt x="6900" y="58498"/>
                </a:cubicBezTo>
                <a:cubicBezTo>
                  <a:pt x="6235" y="58650"/>
                  <a:pt x="6406" y="56064"/>
                  <a:pt x="6355" y="57338"/>
                </a:cubicBezTo>
                <a:lnTo>
                  <a:pt x="6355" y="57338"/>
                </a:lnTo>
                <a:lnTo>
                  <a:pt x="6787" y="57338"/>
                </a:lnTo>
                <a:cubicBezTo>
                  <a:pt x="5019" y="57338"/>
                  <a:pt x="5775" y="61152"/>
                  <a:pt x="4865" y="62036"/>
                </a:cubicBezTo>
                <a:cubicBezTo>
                  <a:pt x="2052" y="64768"/>
                  <a:pt x="6565" y="67703"/>
                  <a:pt x="4661" y="69850"/>
                </a:cubicBezTo>
                <a:cubicBezTo>
                  <a:pt x="3973" y="70622"/>
                  <a:pt x="3046" y="67377"/>
                  <a:pt x="2916" y="67974"/>
                </a:cubicBezTo>
                <a:cubicBezTo>
                  <a:pt x="2921" y="67951"/>
                  <a:pt x="3120" y="69529"/>
                  <a:pt x="2643" y="69253"/>
                </a:cubicBezTo>
                <a:cubicBezTo>
                  <a:pt x="2302" y="69055"/>
                  <a:pt x="2103" y="67822"/>
                  <a:pt x="1898" y="67771"/>
                </a:cubicBezTo>
                <a:cubicBezTo>
                  <a:pt x="2410" y="67895"/>
                  <a:pt x="3206" y="75235"/>
                  <a:pt x="3638" y="76424"/>
                </a:cubicBezTo>
                <a:cubicBezTo>
                  <a:pt x="4411" y="78576"/>
                  <a:pt x="3189" y="80390"/>
                  <a:pt x="3638" y="82475"/>
                </a:cubicBezTo>
                <a:cubicBezTo>
                  <a:pt x="4246" y="85336"/>
                  <a:pt x="4104" y="87139"/>
                  <a:pt x="2603" y="89860"/>
                </a:cubicBezTo>
                <a:cubicBezTo>
                  <a:pt x="1898" y="91150"/>
                  <a:pt x="318" y="90840"/>
                  <a:pt x="39" y="91697"/>
                </a:cubicBezTo>
                <a:cubicBezTo>
                  <a:pt x="-420" y="93139"/>
                  <a:pt x="2904" y="95629"/>
                  <a:pt x="4360" y="95482"/>
                </a:cubicBezTo>
                <a:cubicBezTo>
                  <a:pt x="8162" y="95099"/>
                  <a:pt x="11113" y="92029"/>
                  <a:pt x="14677" y="91888"/>
                </a:cubicBezTo>
                <a:cubicBezTo>
                  <a:pt x="16882" y="91798"/>
                  <a:pt x="19105" y="92125"/>
                  <a:pt x="21305" y="92040"/>
                </a:cubicBezTo>
                <a:cubicBezTo>
                  <a:pt x="23886" y="91950"/>
                  <a:pt x="24125" y="89359"/>
                  <a:pt x="26478" y="88964"/>
                </a:cubicBezTo>
                <a:cubicBezTo>
                  <a:pt x="31173" y="88187"/>
                  <a:pt x="35982" y="85590"/>
                  <a:pt x="40780" y="85359"/>
                </a:cubicBezTo>
                <a:cubicBezTo>
                  <a:pt x="44577" y="85167"/>
                  <a:pt x="47880" y="85894"/>
                  <a:pt x="51393" y="87353"/>
                </a:cubicBezTo>
                <a:cubicBezTo>
                  <a:pt x="52018" y="87612"/>
                  <a:pt x="51746" y="89359"/>
                  <a:pt x="52382" y="90074"/>
                </a:cubicBezTo>
                <a:cubicBezTo>
                  <a:pt x="53280" y="91071"/>
                  <a:pt x="52752" y="94102"/>
                  <a:pt x="52831" y="95178"/>
                </a:cubicBezTo>
                <a:cubicBezTo>
                  <a:pt x="55389" y="93015"/>
                  <a:pt x="59579" y="91528"/>
                  <a:pt x="61341" y="88688"/>
                </a:cubicBezTo>
                <a:cubicBezTo>
                  <a:pt x="60665" y="89770"/>
                  <a:pt x="60306" y="91071"/>
                  <a:pt x="59403" y="92277"/>
                </a:cubicBezTo>
                <a:cubicBezTo>
                  <a:pt x="58237" y="93843"/>
                  <a:pt x="56668" y="94711"/>
                  <a:pt x="55668" y="96074"/>
                </a:cubicBezTo>
                <a:cubicBezTo>
                  <a:pt x="56975" y="96158"/>
                  <a:pt x="60540" y="93195"/>
                  <a:pt x="60278" y="93088"/>
                </a:cubicBezTo>
                <a:cubicBezTo>
                  <a:pt x="62160" y="93871"/>
                  <a:pt x="58794" y="96547"/>
                  <a:pt x="58863" y="96992"/>
                </a:cubicBezTo>
                <a:cubicBezTo>
                  <a:pt x="58914" y="97330"/>
                  <a:pt x="61267" y="96947"/>
                  <a:pt x="61591" y="98124"/>
                </a:cubicBezTo>
                <a:cubicBezTo>
                  <a:pt x="62097" y="99910"/>
                  <a:pt x="59289" y="102620"/>
                  <a:pt x="61358" y="103978"/>
                </a:cubicBezTo>
                <a:cubicBezTo>
                  <a:pt x="62745" y="104879"/>
                  <a:pt x="65928" y="106090"/>
                  <a:pt x="67549" y="106355"/>
                </a:cubicBezTo>
                <a:cubicBezTo>
                  <a:pt x="68174" y="106456"/>
                  <a:pt x="72682" y="103758"/>
                  <a:pt x="72790" y="104164"/>
                </a:cubicBezTo>
                <a:cubicBezTo>
                  <a:pt x="72937" y="104716"/>
                  <a:pt x="72648" y="107042"/>
                  <a:pt x="74239" y="107172"/>
                </a:cubicBezTo>
                <a:cubicBezTo>
                  <a:pt x="74978" y="107240"/>
                  <a:pt x="78525" y="104778"/>
                  <a:pt x="79435" y="104411"/>
                </a:cubicBezTo>
                <a:cubicBezTo>
                  <a:pt x="81879" y="103431"/>
                  <a:pt x="84738" y="104034"/>
                  <a:pt x="86506" y="102045"/>
                </a:cubicBezTo>
                <a:cubicBezTo>
                  <a:pt x="90395" y="97668"/>
                  <a:pt x="93822" y="91775"/>
                  <a:pt x="99143" y="88750"/>
                </a:cubicBezTo>
                <a:cubicBezTo>
                  <a:pt x="100905" y="87753"/>
                  <a:pt x="103759" y="85049"/>
                  <a:pt x="104066" y="83066"/>
                </a:cubicBezTo>
                <a:cubicBezTo>
                  <a:pt x="104464" y="80508"/>
                  <a:pt x="108193" y="78965"/>
                  <a:pt x="108483" y="76407"/>
                </a:cubicBezTo>
                <a:cubicBezTo>
                  <a:pt x="108579" y="75523"/>
                  <a:pt x="107886" y="73033"/>
                  <a:pt x="108375" y="72385"/>
                </a:cubicBezTo>
                <a:cubicBezTo>
                  <a:pt x="109824" y="70475"/>
                  <a:pt x="109654" y="67439"/>
                  <a:pt x="108591" y="65427"/>
                </a:cubicBezTo>
                <a:cubicBezTo>
                  <a:pt x="108255" y="64791"/>
                  <a:pt x="108858" y="65929"/>
                  <a:pt x="108591" y="65427"/>
                </a:cubicBezTo>
                <a:close/>
                <a:moveTo>
                  <a:pt x="89815" y="25035"/>
                </a:moveTo>
                <a:cubicBezTo>
                  <a:pt x="89866" y="25086"/>
                  <a:pt x="89593" y="24798"/>
                  <a:pt x="89815" y="25035"/>
                </a:cubicBezTo>
                <a:cubicBezTo>
                  <a:pt x="89815" y="25035"/>
                  <a:pt x="89815" y="25035"/>
                  <a:pt x="89815" y="25035"/>
                </a:cubicBezTo>
                <a:close/>
                <a:moveTo>
                  <a:pt x="73676" y="112591"/>
                </a:moveTo>
                <a:cubicBezTo>
                  <a:pt x="71067" y="112884"/>
                  <a:pt x="67156" y="110372"/>
                  <a:pt x="66491" y="113938"/>
                </a:cubicBezTo>
                <a:cubicBezTo>
                  <a:pt x="66247" y="115279"/>
                  <a:pt x="64797" y="118878"/>
                  <a:pt x="66719" y="119746"/>
                </a:cubicBezTo>
                <a:cubicBezTo>
                  <a:pt x="70993" y="121684"/>
                  <a:pt x="74825" y="111825"/>
                  <a:pt x="76036" y="111955"/>
                </a:cubicBezTo>
                <a:cubicBezTo>
                  <a:pt x="75223" y="112084"/>
                  <a:pt x="74438" y="112298"/>
                  <a:pt x="73676" y="112591"/>
                </a:cubicBezTo>
                <a:cubicBezTo>
                  <a:pt x="72943" y="112676"/>
                  <a:pt x="74506" y="112501"/>
                  <a:pt x="73676" y="112591"/>
                </a:cubicBezTo>
                <a:close/>
                <a:moveTo>
                  <a:pt x="111393" y="24674"/>
                </a:moveTo>
                <a:cubicBezTo>
                  <a:pt x="108363" y="24674"/>
                  <a:pt x="103077" y="22229"/>
                  <a:pt x="101633" y="20122"/>
                </a:cubicBezTo>
                <a:cubicBezTo>
                  <a:pt x="98921" y="16945"/>
                  <a:pt x="97233" y="14624"/>
                  <a:pt x="92776" y="17537"/>
                </a:cubicBezTo>
                <a:cubicBezTo>
                  <a:pt x="94635" y="21024"/>
                  <a:pt x="87558" y="20855"/>
                  <a:pt x="85557" y="19689"/>
                </a:cubicBezTo>
                <a:cubicBezTo>
                  <a:pt x="86029" y="17863"/>
                  <a:pt x="86961" y="13847"/>
                  <a:pt x="85313" y="12517"/>
                </a:cubicBezTo>
                <a:cubicBezTo>
                  <a:pt x="87552" y="9469"/>
                  <a:pt x="86518" y="3639"/>
                  <a:pt x="86762" y="0"/>
                </a:cubicBezTo>
                <a:cubicBezTo>
                  <a:pt x="88456" y="191"/>
                  <a:pt x="97341" y="2895"/>
                  <a:pt x="97688" y="4365"/>
                </a:cubicBezTo>
                <a:cubicBezTo>
                  <a:pt x="99126" y="3994"/>
                  <a:pt x="101650" y="7109"/>
                  <a:pt x="100911" y="8343"/>
                </a:cubicBezTo>
                <a:cubicBezTo>
                  <a:pt x="103247" y="8123"/>
                  <a:pt x="106840" y="10664"/>
                  <a:pt x="106220" y="12990"/>
                </a:cubicBezTo>
                <a:cubicBezTo>
                  <a:pt x="105396" y="13103"/>
                  <a:pt x="104549" y="12974"/>
                  <a:pt x="103742" y="13103"/>
                </a:cubicBezTo>
                <a:cubicBezTo>
                  <a:pt x="104054" y="13926"/>
                  <a:pt x="107249" y="18556"/>
                  <a:pt x="107590" y="18635"/>
                </a:cubicBezTo>
                <a:cubicBezTo>
                  <a:pt x="108636" y="18523"/>
                  <a:pt x="109659" y="19007"/>
                  <a:pt x="109114" y="20218"/>
                </a:cubicBezTo>
                <a:cubicBezTo>
                  <a:pt x="110694" y="20241"/>
                  <a:pt x="114736" y="24674"/>
                  <a:pt x="111393" y="24674"/>
                </a:cubicBezTo>
                <a:cubicBezTo>
                  <a:pt x="110734" y="24674"/>
                  <a:pt x="111564" y="24674"/>
                  <a:pt x="111393" y="24674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" name="Shape 9"/>
          <p:cNvSpPr/>
          <p:nvPr/>
        </p:nvSpPr>
        <p:spPr>
          <a:xfrm>
            <a:off x="5838825" y="2328861"/>
            <a:ext cx="598487" cy="357187"/>
          </a:xfrm>
          <a:custGeom>
            <a:pathLst>
              <a:path extrusionOk="0" h="120000" w="120000">
                <a:moveTo>
                  <a:pt x="75365" y="20013"/>
                </a:moveTo>
                <a:cubicBezTo>
                  <a:pt x="76601" y="18912"/>
                  <a:pt x="74089" y="17878"/>
                  <a:pt x="73966" y="20427"/>
                </a:cubicBezTo>
                <a:cubicBezTo>
                  <a:pt x="74425" y="20388"/>
                  <a:pt x="74951" y="20382"/>
                  <a:pt x="75365" y="20013"/>
                </a:cubicBezTo>
                <a:cubicBezTo>
                  <a:pt x="75471" y="19918"/>
                  <a:pt x="75141" y="20215"/>
                  <a:pt x="75365" y="20013"/>
                </a:cubicBezTo>
                <a:close/>
                <a:moveTo>
                  <a:pt x="66093" y="5366"/>
                </a:moveTo>
                <a:cubicBezTo>
                  <a:pt x="66434" y="5450"/>
                  <a:pt x="69372" y="6971"/>
                  <a:pt x="69210" y="5187"/>
                </a:cubicBezTo>
                <a:cubicBezTo>
                  <a:pt x="69114" y="4181"/>
                  <a:pt x="66675" y="4500"/>
                  <a:pt x="66445" y="4522"/>
                </a:cubicBezTo>
                <a:cubicBezTo>
                  <a:pt x="66496" y="4673"/>
                  <a:pt x="66983" y="4779"/>
                  <a:pt x="66865" y="5031"/>
                </a:cubicBezTo>
                <a:cubicBezTo>
                  <a:pt x="66619" y="5221"/>
                  <a:pt x="66362" y="5333"/>
                  <a:pt x="66093" y="5366"/>
                </a:cubicBezTo>
                <a:cubicBezTo>
                  <a:pt x="66334" y="5422"/>
                  <a:pt x="66283" y="5227"/>
                  <a:pt x="66093" y="5366"/>
                </a:cubicBezTo>
                <a:close/>
                <a:moveTo>
                  <a:pt x="64571" y="8480"/>
                </a:moveTo>
                <a:cubicBezTo>
                  <a:pt x="64476" y="8570"/>
                  <a:pt x="64431" y="8698"/>
                  <a:pt x="64420" y="8866"/>
                </a:cubicBezTo>
                <a:cubicBezTo>
                  <a:pt x="64560" y="9146"/>
                  <a:pt x="65808" y="8883"/>
                  <a:pt x="66020" y="8922"/>
                </a:cubicBezTo>
                <a:cubicBezTo>
                  <a:pt x="65830" y="9140"/>
                  <a:pt x="65349" y="9179"/>
                  <a:pt x="65410" y="9705"/>
                </a:cubicBezTo>
                <a:cubicBezTo>
                  <a:pt x="66199" y="9844"/>
                  <a:pt x="66714" y="9705"/>
                  <a:pt x="67380" y="9084"/>
                </a:cubicBezTo>
                <a:cubicBezTo>
                  <a:pt x="67486" y="8983"/>
                  <a:pt x="68393" y="7776"/>
                  <a:pt x="68387" y="7776"/>
                </a:cubicBezTo>
                <a:cubicBezTo>
                  <a:pt x="67850" y="7569"/>
                  <a:pt x="66876" y="7111"/>
                  <a:pt x="66350" y="7653"/>
                </a:cubicBezTo>
                <a:cubicBezTo>
                  <a:pt x="66496" y="7759"/>
                  <a:pt x="66513" y="7904"/>
                  <a:pt x="66401" y="8083"/>
                </a:cubicBezTo>
                <a:cubicBezTo>
                  <a:pt x="66015" y="8385"/>
                  <a:pt x="65757" y="7206"/>
                  <a:pt x="65489" y="8609"/>
                </a:cubicBezTo>
                <a:cubicBezTo>
                  <a:pt x="65343" y="8559"/>
                  <a:pt x="64409" y="6088"/>
                  <a:pt x="64213" y="8268"/>
                </a:cubicBezTo>
                <a:cubicBezTo>
                  <a:pt x="64353" y="8257"/>
                  <a:pt x="64605" y="8184"/>
                  <a:pt x="64571" y="8480"/>
                </a:cubicBezTo>
                <a:cubicBezTo>
                  <a:pt x="64549" y="8642"/>
                  <a:pt x="64605" y="8184"/>
                  <a:pt x="64571" y="8480"/>
                </a:cubicBezTo>
                <a:close/>
                <a:moveTo>
                  <a:pt x="69064" y="8726"/>
                </a:moveTo>
                <a:cubicBezTo>
                  <a:pt x="68628" y="8777"/>
                  <a:pt x="67889" y="8911"/>
                  <a:pt x="67593" y="9559"/>
                </a:cubicBezTo>
                <a:cubicBezTo>
                  <a:pt x="68046" y="9917"/>
                  <a:pt x="68628" y="10247"/>
                  <a:pt x="69131" y="9951"/>
                </a:cubicBezTo>
                <a:cubicBezTo>
                  <a:pt x="69724" y="9604"/>
                  <a:pt x="69769" y="8648"/>
                  <a:pt x="69064" y="8726"/>
                </a:cubicBezTo>
                <a:cubicBezTo>
                  <a:pt x="68863" y="8749"/>
                  <a:pt x="69238" y="8709"/>
                  <a:pt x="69064" y="8726"/>
                </a:cubicBezTo>
                <a:close/>
                <a:moveTo>
                  <a:pt x="69439" y="7508"/>
                </a:moveTo>
                <a:cubicBezTo>
                  <a:pt x="69758" y="8464"/>
                  <a:pt x="70793" y="7312"/>
                  <a:pt x="71000" y="7871"/>
                </a:cubicBezTo>
                <a:cubicBezTo>
                  <a:pt x="71375" y="8877"/>
                  <a:pt x="70301" y="8877"/>
                  <a:pt x="70278" y="9727"/>
                </a:cubicBezTo>
                <a:cubicBezTo>
                  <a:pt x="70273" y="10096"/>
                  <a:pt x="72572" y="10146"/>
                  <a:pt x="72080" y="10191"/>
                </a:cubicBezTo>
                <a:cubicBezTo>
                  <a:pt x="72908" y="10113"/>
                  <a:pt x="74799" y="9626"/>
                  <a:pt x="75572" y="10012"/>
                </a:cubicBezTo>
                <a:cubicBezTo>
                  <a:pt x="76036" y="10236"/>
                  <a:pt x="78246" y="10068"/>
                  <a:pt x="77883" y="9419"/>
                </a:cubicBezTo>
                <a:cubicBezTo>
                  <a:pt x="77888" y="9414"/>
                  <a:pt x="78353" y="9174"/>
                  <a:pt x="78224" y="8922"/>
                </a:cubicBezTo>
                <a:cubicBezTo>
                  <a:pt x="77054" y="6585"/>
                  <a:pt x="73619" y="10901"/>
                  <a:pt x="72505" y="8061"/>
                </a:cubicBezTo>
                <a:cubicBezTo>
                  <a:pt x="72696" y="8000"/>
                  <a:pt x="73065" y="8100"/>
                  <a:pt x="73194" y="7849"/>
                </a:cubicBezTo>
                <a:cubicBezTo>
                  <a:pt x="72097" y="7804"/>
                  <a:pt x="70094" y="5825"/>
                  <a:pt x="69092" y="7301"/>
                </a:cubicBezTo>
                <a:cubicBezTo>
                  <a:pt x="69260" y="7295"/>
                  <a:pt x="69355" y="7245"/>
                  <a:pt x="69439" y="7508"/>
                </a:cubicBezTo>
                <a:cubicBezTo>
                  <a:pt x="69618" y="8033"/>
                  <a:pt x="69355" y="7245"/>
                  <a:pt x="69439" y="7508"/>
                </a:cubicBezTo>
                <a:close/>
                <a:moveTo>
                  <a:pt x="72623" y="4567"/>
                </a:moveTo>
                <a:cubicBezTo>
                  <a:pt x="72959" y="4919"/>
                  <a:pt x="73524" y="4768"/>
                  <a:pt x="73899" y="4763"/>
                </a:cubicBezTo>
                <a:cubicBezTo>
                  <a:pt x="73210" y="4936"/>
                  <a:pt x="72393" y="5937"/>
                  <a:pt x="73652" y="6015"/>
                </a:cubicBezTo>
                <a:cubicBezTo>
                  <a:pt x="74850" y="6088"/>
                  <a:pt x="75941" y="5601"/>
                  <a:pt x="77116" y="5355"/>
                </a:cubicBezTo>
                <a:cubicBezTo>
                  <a:pt x="76864" y="5406"/>
                  <a:pt x="76008" y="5512"/>
                  <a:pt x="75868" y="6143"/>
                </a:cubicBezTo>
                <a:cubicBezTo>
                  <a:pt x="75986" y="5607"/>
                  <a:pt x="77536" y="7301"/>
                  <a:pt x="76372" y="7021"/>
                </a:cubicBezTo>
                <a:cubicBezTo>
                  <a:pt x="76114" y="6954"/>
                  <a:pt x="76254" y="6356"/>
                  <a:pt x="75723" y="6373"/>
                </a:cubicBezTo>
                <a:cubicBezTo>
                  <a:pt x="75359" y="6378"/>
                  <a:pt x="74967" y="7267"/>
                  <a:pt x="75130" y="7267"/>
                </a:cubicBezTo>
                <a:cubicBezTo>
                  <a:pt x="74822" y="7267"/>
                  <a:pt x="73585" y="7373"/>
                  <a:pt x="73468" y="8039"/>
                </a:cubicBezTo>
                <a:cubicBezTo>
                  <a:pt x="73423" y="8262"/>
                  <a:pt x="78162" y="8318"/>
                  <a:pt x="78157" y="8380"/>
                </a:cubicBezTo>
                <a:cubicBezTo>
                  <a:pt x="77989" y="9213"/>
                  <a:pt x="80076" y="8178"/>
                  <a:pt x="80563" y="7647"/>
                </a:cubicBezTo>
                <a:cubicBezTo>
                  <a:pt x="80333" y="7563"/>
                  <a:pt x="79970" y="7737"/>
                  <a:pt x="79791" y="7496"/>
                </a:cubicBezTo>
                <a:cubicBezTo>
                  <a:pt x="80171" y="6719"/>
                  <a:pt x="80736" y="7368"/>
                  <a:pt x="81061" y="6429"/>
                </a:cubicBezTo>
                <a:cubicBezTo>
                  <a:pt x="81167" y="6121"/>
                  <a:pt x="83310" y="5825"/>
                  <a:pt x="83702" y="5456"/>
                </a:cubicBezTo>
                <a:cubicBezTo>
                  <a:pt x="83629" y="5406"/>
                  <a:pt x="83551" y="5266"/>
                  <a:pt x="83444" y="5243"/>
                </a:cubicBezTo>
                <a:cubicBezTo>
                  <a:pt x="84278" y="4338"/>
                  <a:pt x="85643" y="4382"/>
                  <a:pt x="86578" y="3980"/>
                </a:cubicBezTo>
                <a:cubicBezTo>
                  <a:pt x="87786" y="3460"/>
                  <a:pt x="89017" y="2895"/>
                  <a:pt x="90254" y="2588"/>
                </a:cubicBezTo>
                <a:cubicBezTo>
                  <a:pt x="90607" y="2498"/>
                  <a:pt x="93802" y="1481"/>
                  <a:pt x="93807" y="1319"/>
                </a:cubicBezTo>
                <a:cubicBezTo>
                  <a:pt x="93891" y="-368"/>
                  <a:pt x="78129" y="1531"/>
                  <a:pt x="76735" y="2141"/>
                </a:cubicBezTo>
                <a:cubicBezTo>
                  <a:pt x="77038" y="2006"/>
                  <a:pt x="78157" y="3169"/>
                  <a:pt x="78593" y="3214"/>
                </a:cubicBezTo>
                <a:cubicBezTo>
                  <a:pt x="78576" y="3225"/>
                  <a:pt x="78537" y="3253"/>
                  <a:pt x="78515" y="3270"/>
                </a:cubicBezTo>
                <a:cubicBezTo>
                  <a:pt x="78806" y="3259"/>
                  <a:pt x="79142" y="3287"/>
                  <a:pt x="79405" y="3438"/>
                </a:cubicBezTo>
                <a:cubicBezTo>
                  <a:pt x="78644" y="3454"/>
                  <a:pt x="78151" y="4254"/>
                  <a:pt x="77502" y="4310"/>
                </a:cubicBezTo>
                <a:cubicBezTo>
                  <a:pt x="78285" y="4243"/>
                  <a:pt x="76970" y="3376"/>
                  <a:pt x="76892" y="3348"/>
                </a:cubicBezTo>
                <a:cubicBezTo>
                  <a:pt x="75874" y="2990"/>
                  <a:pt x="75616" y="2107"/>
                  <a:pt x="74453" y="2711"/>
                </a:cubicBezTo>
                <a:cubicBezTo>
                  <a:pt x="74184" y="2851"/>
                  <a:pt x="71907" y="3812"/>
                  <a:pt x="72623" y="4567"/>
                </a:cubicBezTo>
                <a:cubicBezTo>
                  <a:pt x="72959" y="4919"/>
                  <a:pt x="72517" y="4455"/>
                  <a:pt x="72623" y="4567"/>
                </a:cubicBezTo>
                <a:close/>
                <a:moveTo>
                  <a:pt x="55708" y="9045"/>
                </a:moveTo>
                <a:cubicBezTo>
                  <a:pt x="55546" y="9129"/>
                  <a:pt x="55277" y="9129"/>
                  <a:pt x="55215" y="9459"/>
                </a:cubicBezTo>
                <a:cubicBezTo>
                  <a:pt x="56284" y="9928"/>
                  <a:pt x="57375" y="9509"/>
                  <a:pt x="58466" y="9610"/>
                </a:cubicBezTo>
                <a:cubicBezTo>
                  <a:pt x="58271" y="10320"/>
                  <a:pt x="56866" y="9515"/>
                  <a:pt x="56525" y="10280"/>
                </a:cubicBezTo>
                <a:cubicBezTo>
                  <a:pt x="57140" y="11203"/>
                  <a:pt x="63211" y="9106"/>
                  <a:pt x="63027" y="8514"/>
                </a:cubicBezTo>
                <a:cubicBezTo>
                  <a:pt x="62898" y="8095"/>
                  <a:pt x="62411" y="8491"/>
                  <a:pt x="62226" y="8497"/>
                </a:cubicBezTo>
                <a:cubicBezTo>
                  <a:pt x="61611" y="8519"/>
                  <a:pt x="62159" y="7860"/>
                  <a:pt x="62176" y="7468"/>
                </a:cubicBezTo>
                <a:cubicBezTo>
                  <a:pt x="61695" y="7541"/>
                  <a:pt x="61236" y="7944"/>
                  <a:pt x="60760" y="7972"/>
                </a:cubicBezTo>
                <a:cubicBezTo>
                  <a:pt x="60884" y="8078"/>
                  <a:pt x="60968" y="8234"/>
                  <a:pt x="61023" y="8436"/>
                </a:cubicBezTo>
                <a:cubicBezTo>
                  <a:pt x="60850" y="8553"/>
                  <a:pt x="60665" y="8614"/>
                  <a:pt x="60481" y="8614"/>
                </a:cubicBezTo>
                <a:cubicBezTo>
                  <a:pt x="60660" y="8676"/>
                  <a:pt x="60811" y="8821"/>
                  <a:pt x="60928" y="9062"/>
                </a:cubicBezTo>
                <a:cubicBezTo>
                  <a:pt x="60705" y="9140"/>
                  <a:pt x="59557" y="9241"/>
                  <a:pt x="59255" y="9039"/>
                </a:cubicBezTo>
                <a:cubicBezTo>
                  <a:pt x="59350" y="8955"/>
                  <a:pt x="59434" y="8832"/>
                  <a:pt x="59502" y="8676"/>
                </a:cubicBezTo>
                <a:cubicBezTo>
                  <a:pt x="59199" y="8245"/>
                  <a:pt x="58858" y="8039"/>
                  <a:pt x="58472" y="8055"/>
                </a:cubicBezTo>
                <a:cubicBezTo>
                  <a:pt x="58925" y="7960"/>
                  <a:pt x="57884" y="7916"/>
                  <a:pt x="57728" y="7960"/>
                </a:cubicBezTo>
                <a:cubicBezTo>
                  <a:pt x="57017" y="8178"/>
                  <a:pt x="56390" y="8693"/>
                  <a:pt x="55708" y="9045"/>
                </a:cubicBezTo>
                <a:cubicBezTo>
                  <a:pt x="55546" y="9129"/>
                  <a:pt x="55764" y="9017"/>
                  <a:pt x="55708" y="9045"/>
                </a:cubicBezTo>
                <a:close/>
                <a:moveTo>
                  <a:pt x="55557" y="8626"/>
                </a:moveTo>
                <a:cubicBezTo>
                  <a:pt x="55809" y="8525"/>
                  <a:pt x="56032" y="8352"/>
                  <a:pt x="56234" y="8111"/>
                </a:cubicBezTo>
                <a:cubicBezTo>
                  <a:pt x="56206" y="7960"/>
                  <a:pt x="54801" y="8715"/>
                  <a:pt x="54840" y="8916"/>
                </a:cubicBezTo>
                <a:cubicBezTo>
                  <a:pt x="55087" y="8894"/>
                  <a:pt x="55327" y="8799"/>
                  <a:pt x="55557" y="8626"/>
                </a:cubicBezTo>
                <a:cubicBezTo>
                  <a:pt x="55943" y="8408"/>
                  <a:pt x="55171" y="8849"/>
                  <a:pt x="55557" y="8626"/>
                </a:cubicBezTo>
                <a:close/>
                <a:moveTo>
                  <a:pt x="47326" y="15217"/>
                </a:moveTo>
                <a:cubicBezTo>
                  <a:pt x="48753" y="14809"/>
                  <a:pt x="50135" y="14194"/>
                  <a:pt x="51422" y="13098"/>
                </a:cubicBezTo>
                <a:cubicBezTo>
                  <a:pt x="51416" y="13104"/>
                  <a:pt x="51410" y="13109"/>
                  <a:pt x="51405" y="13115"/>
                </a:cubicBezTo>
                <a:cubicBezTo>
                  <a:pt x="51438" y="13199"/>
                  <a:pt x="51494" y="13288"/>
                  <a:pt x="51522" y="13383"/>
                </a:cubicBezTo>
                <a:cubicBezTo>
                  <a:pt x="50996" y="13406"/>
                  <a:pt x="50560" y="13657"/>
                  <a:pt x="50152" y="14211"/>
                </a:cubicBezTo>
                <a:cubicBezTo>
                  <a:pt x="50773" y="14278"/>
                  <a:pt x="51388" y="14451"/>
                  <a:pt x="52020" y="14529"/>
                </a:cubicBezTo>
                <a:cubicBezTo>
                  <a:pt x="51785" y="14501"/>
                  <a:pt x="50012" y="15178"/>
                  <a:pt x="50000" y="15127"/>
                </a:cubicBezTo>
                <a:cubicBezTo>
                  <a:pt x="50000" y="15323"/>
                  <a:pt x="50034" y="15508"/>
                  <a:pt x="50112" y="15681"/>
                </a:cubicBezTo>
                <a:cubicBezTo>
                  <a:pt x="50935" y="15345"/>
                  <a:pt x="52865" y="15044"/>
                  <a:pt x="53615" y="15927"/>
                </a:cubicBezTo>
                <a:cubicBezTo>
                  <a:pt x="53442" y="16285"/>
                  <a:pt x="49553" y="16111"/>
                  <a:pt x="49586" y="16486"/>
                </a:cubicBezTo>
                <a:cubicBezTo>
                  <a:pt x="49654" y="17761"/>
                  <a:pt x="51366" y="17341"/>
                  <a:pt x="51192" y="17883"/>
                </a:cubicBezTo>
                <a:cubicBezTo>
                  <a:pt x="50722" y="19410"/>
                  <a:pt x="54488" y="18062"/>
                  <a:pt x="55025" y="17906"/>
                </a:cubicBezTo>
                <a:cubicBezTo>
                  <a:pt x="55199" y="17856"/>
                  <a:pt x="56099" y="17011"/>
                  <a:pt x="56279" y="17302"/>
                </a:cubicBezTo>
                <a:cubicBezTo>
                  <a:pt x="56687" y="17945"/>
                  <a:pt x="57263" y="17934"/>
                  <a:pt x="57789" y="18023"/>
                </a:cubicBezTo>
                <a:cubicBezTo>
                  <a:pt x="58192" y="18191"/>
                  <a:pt x="58578" y="18118"/>
                  <a:pt x="58948" y="17794"/>
                </a:cubicBezTo>
                <a:cubicBezTo>
                  <a:pt x="58936" y="17280"/>
                  <a:pt x="59048" y="16916"/>
                  <a:pt x="59289" y="16715"/>
                </a:cubicBezTo>
                <a:cubicBezTo>
                  <a:pt x="59681" y="16715"/>
                  <a:pt x="60151" y="17330"/>
                  <a:pt x="60352" y="16357"/>
                </a:cubicBezTo>
                <a:cubicBezTo>
                  <a:pt x="60229" y="16301"/>
                  <a:pt x="58841" y="14999"/>
                  <a:pt x="58880" y="14976"/>
                </a:cubicBezTo>
                <a:cubicBezTo>
                  <a:pt x="59541" y="14703"/>
                  <a:pt x="60341" y="12243"/>
                  <a:pt x="59362" y="12025"/>
                </a:cubicBezTo>
                <a:cubicBezTo>
                  <a:pt x="58741" y="11885"/>
                  <a:pt x="58494" y="12008"/>
                  <a:pt x="58170" y="13037"/>
                </a:cubicBezTo>
                <a:cubicBezTo>
                  <a:pt x="57845" y="14082"/>
                  <a:pt x="57510" y="13612"/>
                  <a:pt x="57196" y="14099"/>
                </a:cubicBezTo>
                <a:cubicBezTo>
                  <a:pt x="58617" y="11712"/>
                  <a:pt x="56340" y="13109"/>
                  <a:pt x="56004" y="13042"/>
                </a:cubicBezTo>
                <a:cubicBezTo>
                  <a:pt x="56071" y="12897"/>
                  <a:pt x="56133" y="12751"/>
                  <a:pt x="56200" y="12606"/>
                </a:cubicBezTo>
                <a:cubicBezTo>
                  <a:pt x="56273" y="12092"/>
                  <a:pt x="54225" y="12774"/>
                  <a:pt x="54225" y="12774"/>
                </a:cubicBezTo>
                <a:cubicBezTo>
                  <a:pt x="54343" y="12405"/>
                  <a:pt x="55008" y="12394"/>
                  <a:pt x="54964" y="11896"/>
                </a:cubicBezTo>
                <a:cubicBezTo>
                  <a:pt x="54359" y="11823"/>
                  <a:pt x="54387" y="10588"/>
                  <a:pt x="53609" y="10839"/>
                </a:cubicBezTo>
                <a:cubicBezTo>
                  <a:pt x="52832" y="11085"/>
                  <a:pt x="52295" y="10543"/>
                  <a:pt x="51539" y="10605"/>
                </a:cubicBezTo>
                <a:cubicBezTo>
                  <a:pt x="50761" y="10672"/>
                  <a:pt x="50000" y="10415"/>
                  <a:pt x="49654" y="11454"/>
                </a:cubicBezTo>
                <a:cubicBezTo>
                  <a:pt x="49402" y="12220"/>
                  <a:pt x="48730" y="12327"/>
                  <a:pt x="48288" y="12561"/>
                </a:cubicBezTo>
                <a:cubicBezTo>
                  <a:pt x="48339" y="12679"/>
                  <a:pt x="48311" y="12763"/>
                  <a:pt x="48327" y="12886"/>
                </a:cubicBezTo>
                <a:cubicBezTo>
                  <a:pt x="47790" y="12941"/>
                  <a:pt x="46996" y="13439"/>
                  <a:pt x="46587" y="13981"/>
                </a:cubicBezTo>
                <a:cubicBezTo>
                  <a:pt x="47080" y="14082"/>
                  <a:pt x="47427" y="14272"/>
                  <a:pt x="47326" y="15217"/>
                </a:cubicBezTo>
                <a:cubicBezTo>
                  <a:pt x="47902" y="15055"/>
                  <a:pt x="47427" y="14272"/>
                  <a:pt x="47326" y="15217"/>
                </a:cubicBezTo>
                <a:close/>
                <a:moveTo>
                  <a:pt x="60363" y="16324"/>
                </a:moveTo>
                <a:cubicBezTo>
                  <a:pt x="60363" y="16335"/>
                  <a:pt x="60358" y="16346"/>
                  <a:pt x="60352" y="16357"/>
                </a:cubicBezTo>
                <a:cubicBezTo>
                  <a:pt x="60358" y="16357"/>
                  <a:pt x="60363" y="16363"/>
                  <a:pt x="60363" y="16363"/>
                </a:cubicBezTo>
                <a:lnTo>
                  <a:pt x="60363" y="16324"/>
                </a:lnTo>
                <a:cubicBezTo>
                  <a:pt x="60363" y="16335"/>
                  <a:pt x="60363" y="16324"/>
                  <a:pt x="60363" y="16324"/>
                </a:cubicBezTo>
                <a:close/>
                <a:moveTo>
                  <a:pt x="83064" y="20701"/>
                </a:moveTo>
                <a:cubicBezTo>
                  <a:pt x="82980" y="20371"/>
                  <a:pt x="82913" y="20030"/>
                  <a:pt x="82863" y="19684"/>
                </a:cubicBezTo>
                <a:cubicBezTo>
                  <a:pt x="82583" y="18985"/>
                  <a:pt x="81894" y="19516"/>
                  <a:pt x="81520" y="19136"/>
                </a:cubicBezTo>
                <a:cubicBezTo>
                  <a:pt x="80669" y="18269"/>
                  <a:pt x="81883" y="17761"/>
                  <a:pt x="82180" y="17733"/>
                </a:cubicBezTo>
                <a:cubicBezTo>
                  <a:pt x="82169" y="17134"/>
                  <a:pt x="81480" y="17229"/>
                  <a:pt x="81480" y="17201"/>
                </a:cubicBezTo>
                <a:cubicBezTo>
                  <a:pt x="81503" y="16698"/>
                  <a:pt x="82034" y="16883"/>
                  <a:pt x="82202" y="16866"/>
                </a:cubicBezTo>
                <a:cubicBezTo>
                  <a:pt x="82337" y="15385"/>
                  <a:pt x="80899" y="15636"/>
                  <a:pt x="80563" y="14948"/>
                </a:cubicBezTo>
                <a:cubicBezTo>
                  <a:pt x="79998" y="13786"/>
                  <a:pt x="79869" y="14747"/>
                  <a:pt x="79108" y="14552"/>
                </a:cubicBezTo>
                <a:cubicBezTo>
                  <a:pt x="78923" y="14501"/>
                  <a:pt x="78845" y="12735"/>
                  <a:pt x="77944" y="12735"/>
                </a:cubicBezTo>
                <a:cubicBezTo>
                  <a:pt x="79231" y="12779"/>
                  <a:pt x="75756" y="9464"/>
                  <a:pt x="76126" y="12371"/>
                </a:cubicBezTo>
                <a:cubicBezTo>
                  <a:pt x="76170" y="12746"/>
                  <a:pt x="76825" y="12824"/>
                  <a:pt x="76976" y="12768"/>
                </a:cubicBezTo>
                <a:cubicBezTo>
                  <a:pt x="76691" y="12874"/>
                  <a:pt x="75219" y="12953"/>
                  <a:pt x="75090" y="13512"/>
                </a:cubicBezTo>
                <a:cubicBezTo>
                  <a:pt x="75281" y="12701"/>
                  <a:pt x="76708" y="10957"/>
                  <a:pt x="74984" y="11320"/>
                </a:cubicBezTo>
                <a:cubicBezTo>
                  <a:pt x="74682" y="11382"/>
                  <a:pt x="71660" y="12019"/>
                  <a:pt x="72589" y="13260"/>
                </a:cubicBezTo>
                <a:cubicBezTo>
                  <a:pt x="72393" y="13193"/>
                  <a:pt x="71660" y="13450"/>
                  <a:pt x="71800" y="14110"/>
                </a:cubicBezTo>
                <a:cubicBezTo>
                  <a:pt x="71118" y="14261"/>
                  <a:pt x="72718" y="11242"/>
                  <a:pt x="73591" y="11231"/>
                </a:cubicBezTo>
                <a:cubicBezTo>
                  <a:pt x="72270" y="11248"/>
                  <a:pt x="71162" y="11466"/>
                  <a:pt x="69982" y="12561"/>
                </a:cubicBezTo>
                <a:cubicBezTo>
                  <a:pt x="69137" y="13350"/>
                  <a:pt x="68449" y="14691"/>
                  <a:pt x="69920" y="14758"/>
                </a:cubicBezTo>
                <a:cubicBezTo>
                  <a:pt x="69948" y="14820"/>
                  <a:pt x="69982" y="14937"/>
                  <a:pt x="69987" y="15004"/>
                </a:cubicBezTo>
                <a:cubicBezTo>
                  <a:pt x="67363" y="15206"/>
                  <a:pt x="70116" y="16307"/>
                  <a:pt x="71258" y="16486"/>
                </a:cubicBezTo>
                <a:cubicBezTo>
                  <a:pt x="72035" y="16609"/>
                  <a:pt x="74939" y="17705"/>
                  <a:pt x="74973" y="15686"/>
                </a:cubicBezTo>
                <a:cubicBezTo>
                  <a:pt x="75348" y="15731"/>
                  <a:pt x="75359" y="16464"/>
                  <a:pt x="75443" y="16782"/>
                </a:cubicBezTo>
                <a:cubicBezTo>
                  <a:pt x="75594" y="16676"/>
                  <a:pt x="75667" y="16648"/>
                  <a:pt x="75829" y="16793"/>
                </a:cubicBezTo>
                <a:cubicBezTo>
                  <a:pt x="75784" y="16855"/>
                  <a:pt x="75762" y="16905"/>
                  <a:pt x="75684" y="16894"/>
                </a:cubicBezTo>
                <a:cubicBezTo>
                  <a:pt x="76002" y="17347"/>
                  <a:pt x="78196" y="19890"/>
                  <a:pt x="77144" y="20550"/>
                </a:cubicBezTo>
                <a:cubicBezTo>
                  <a:pt x="76596" y="20891"/>
                  <a:pt x="76210" y="21562"/>
                  <a:pt x="75611" y="21797"/>
                </a:cubicBezTo>
                <a:cubicBezTo>
                  <a:pt x="74900" y="22076"/>
                  <a:pt x="75868" y="23083"/>
                  <a:pt x="75264" y="23088"/>
                </a:cubicBezTo>
                <a:cubicBezTo>
                  <a:pt x="74145" y="23099"/>
                  <a:pt x="73132" y="23083"/>
                  <a:pt x="72214" y="23726"/>
                </a:cubicBezTo>
                <a:cubicBezTo>
                  <a:pt x="70597" y="24872"/>
                  <a:pt x="74548" y="24771"/>
                  <a:pt x="74374" y="24178"/>
                </a:cubicBezTo>
                <a:cubicBezTo>
                  <a:pt x="74397" y="24341"/>
                  <a:pt x="74425" y="24508"/>
                  <a:pt x="74447" y="24676"/>
                </a:cubicBezTo>
                <a:cubicBezTo>
                  <a:pt x="74609" y="24519"/>
                  <a:pt x="75611" y="25352"/>
                  <a:pt x="75779" y="25783"/>
                </a:cubicBezTo>
                <a:cubicBezTo>
                  <a:pt x="75879" y="26040"/>
                  <a:pt x="75236" y="25800"/>
                  <a:pt x="75449" y="26621"/>
                </a:cubicBezTo>
                <a:cubicBezTo>
                  <a:pt x="75560" y="27080"/>
                  <a:pt x="76556" y="27572"/>
                  <a:pt x="76685" y="26957"/>
                </a:cubicBezTo>
                <a:cubicBezTo>
                  <a:pt x="76495" y="27857"/>
                  <a:pt x="77799" y="28232"/>
                  <a:pt x="78157" y="28360"/>
                </a:cubicBezTo>
                <a:cubicBezTo>
                  <a:pt x="79393" y="28796"/>
                  <a:pt x="77731" y="26163"/>
                  <a:pt x="77659" y="25839"/>
                </a:cubicBezTo>
                <a:cubicBezTo>
                  <a:pt x="78616" y="26521"/>
                  <a:pt x="80233" y="28047"/>
                  <a:pt x="80524" y="25352"/>
                </a:cubicBezTo>
                <a:cubicBezTo>
                  <a:pt x="80563" y="24983"/>
                  <a:pt x="80345" y="23983"/>
                  <a:pt x="80154" y="23899"/>
                </a:cubicBezTo>
                <a:cubicBezTo>
                  <a:pt x="78990" y="23396"/>
                  <a:pt x="80126" y="22535"/>
                  <a:pt x="79819" y="21758"/>
                </a:cubicBezTo>
                <a:cubicBezTo>
                  <a:pt x="80188" y="21836"/>
                  <a:pt x="80736" y="21283"/>
                  <a:pt x="80859" y="22334"/>
                </a:cubicBezTo>
                <a:cubicBezTo>
                  <a:pt x="80982" y="22322"/>
                  <a:pt x="81117" y="22356"/>
                  <a:pt x="81240" y="22395"/>
                </a:cubicBezTo>
                <a:cubicBezTo>
                  <a:pt x="80540" y="23575"/>
                  <a:pt x="82823" y="24587"/>
                  <a:pt x="82398" y="22630"/>
                </a:cubicBezTo>
                <a:cubicBezTo>
                  <a:pt x="82560" y="23368"/>
                  <a:pt x="83651" y="22149"/>
                  <a:pt x="83870" y="21925"/>
                </a:cubicBezTo>
                <a:cubicBezTo>
                  <a:pt x="84899" y="20841"/>
                  <a:pt x="83282" y="21059"/>
                  <a:pt x="83064" y="20701"/>
                </a:cubicBezTo>
                <a:cubicBezTo>
                  <a:pt x="82935" y="20494"/>
                  <a:pt x="83344" y="21160"/>
                  <a:pt x="83064" y="20701"/>
                </a:cubicBezTo>
                <a:close/>
                <a:moveTo>
                  <a:pt x="82303" y="51208"/>
                </a:moveTo>
                <a:cubicBezTo>
                  <a:pt x="81788" y="50498"/>
                  <a:pt x="82572" y="50275"/>
                  <a:pt x="82448" y="50040"/>
                </a:cubicBezTo>
                <a:cubicBezTo>
                  <a:pt x="82281" y="49956"/>
                  <a:pt x="82130" y="49822"/>
                  <a:pt x="81995" y="49626"/>
                </a:cubicBezTo>
                <a:cubicBezTo>
                  <a:pt x="81945" y="49386"/>
                  <a:pt x="82320" y="48704"/>
                  <a:pt x="82365" y="48844"/>
                </a:cubicBezTo>
                <a:cubicBezTo>
                  <a:pt x="82102" y="48089"/>
                  <a:pt x="80725" y="48967"/>
                  <a:pt x="80703" y="48251"/>
                </a:cubicBezTo>
                <a:cubicBezTo>
                  <a:pt x="80686" y="47804"/>
                  <a:pt x="81100" y="48033"/>
                  <a:pt x="81083" y="47631"/>
                </a:cubicBezTo>
                <a:cubicBezTo>
                  <a:pt x="81072" y="47111"/>
                  <a:pt x="79819" y="47877"/>
                  <a:pt x="79807" y="48055"/>
                </a:cubicBezTo>
                <a:cubicBezTo>
                  <a:pt x="79880" y="46770"/>
                  <a:pt x="81732" y="46311"/>
                  <a:pt x="81626" y="45098"/>
                </a:cubicBezTo>
                <a:cubicBezTo>
                  <a:pt x="81497" y="45076"/>
                  <a:pt x="81374" y="45081"/>
                  <a:pt x="81251" y="45115"/>
                </a:cubicBezTo>
                <a:cubicBezTo>
                  <a:pt x="82678" y="43868"/>
                  <a:pt x="82023" y="42213"/>
                  <a:pt x="81346" y="40900"/>
                </a:cubicBezTo>
                <a:cubicBezTo>
                  <a:pt x="82493" y="40542"/>
                  <a:pt x="79740" y="38976"/>
                  <a:pt x="79768" y="38993"/>
                </a:cubicBezTo>
                <a:cubicBezTo>
                  <a:pt x="79880" y="38233"/>
                  <a:pt x="79371" y="37970"/>
                  <a:pt x="79153" y="37501"/>
                </a:cubicBezTo>
                <a:cubicBezTo>
                  <a:pt x="79975" y="36606"/>
                  <a:pt x="79572" y="36382"/>
                  <a:pt x="79393" y="34890"/>
                </a:cubicBezTo>
                <a:cubicBezTo>
                  <a:pt x="79203" y="33738"/>
                  <a:pt x="79237" y="32128"/>
                  <a:pt x="78772" y="31150"/>
                </a:cubicBezTo>
                <a:cubicBezTo>
                  <a:pt x="78386" y="30356"/>
                  <a:pt x="76769" y="33308"/>
                  <a:pt x="76405" y="33621"/>
                </a:cubicBezTo>
                <a:cubicBezTo>
                  <a:pt x="75353" y="34532"/>
                  <a:pt x="75751" y="32989"/>
                  <a:pt x="74783" y="33062"/>
                </a:cubicBezTo>
                <a:cubicBezTo>
                  <a:pt x="74939" y="32296"/>
                  <a:pt x="75997" y="29691"/>
                  <a:pt x="74878" y="29691"/>
                </a:cubicBezTo>
                <a:cubicBezTo>
                  <a:pt x="74626" y="29098"/>
                  <a:pt x="73753" y="27672"/>
                  <a:pt x="73154" y="27672"/>
                </a:cubicBezTo>
                <a:cubicBezTo>
                  <a:pt x="72360" y="27672"/>
                  <a:pt x="70273" y="26968"/>
                  <a:pt x="69931" y="28321"/>
                </a:cubicBezTo>
                <a:cubicBezTo>
                  <a:pt x="69585" y="29696"/>
                  <a:pt x="69193" y="29897"/>
                  <a:pt x="68443" y="30775"/>
                </a:cubicBezTo>
                <a:cubicBezTo>
                  <a:pt x="68700" y="30792"/>
                  <a:pt x="69059" y="31245"/>
                  <a:pt x="69249" y="31245"/>
                </a:cubicBezTo>
                <a:cubicBezTo>
                  <a:pt x="69305" y="31245"/>
                  <a:pt x="67604" y="33392"/>
                  <a:pt x="67587" y="33498"/>
                </a:cubicBezTo>
                <a:cubicBezTo>
                  <a:pt x="67509" y="34034"/>
                  <a:pt x="67973" y="34543"/>
                  <a:pt x="68096" y="34907"/>
                </a:cubicBezTo>
                <a:cubicBezTo>
                  <a:pt x="68432" y="35890"/>
                  <a:pt x="67850" y="37109"/>
                  <a:pt x="67436" y="37702"/>
                </a:cubicBezTo>
                <a:cubicBezTo>
                  <a:pt x="66658" y="38803"/>
                  <a:pt x="65108" y="38602"/>
                  <a:pt x="64509" y="39793"/>
                </a:cubicBezTo>
                <a:cubicBezTo>
                  <a:pt x="64280" y="40257"/>
                  <a:pt x="64202" y="42079"/>
                  <a:pt x="64135" y="42683"/>
                </a:cubicBezTo>
                <a:cubicBezTo>
                  <a:pt x="64017" y="43706"/>
                  <a:pt x="63760" y="43812"/>
                  <a:pt x="63469" y="44668"/>
                </a:cubicBezTo>
                <a:cubicBezTo>
                  <a:pt x="63167" y="44136"/>
                  <a:pt x="62881" y="45064"/>
                  <a:pt x="62579" y="45098"/>
                </a:cubicBezTo>
                <a:cubicBezTo>
                  <a:pt x="61868" y="45098"/>
                  <a:pt x="61919" y="40050"/>
                  <a:pt x="62954" y="40050"/>
                </a:cubicBezTo>
                <a:lnTo>
                  <a:pt x="63038" y="40050"/>
                </a:lnTo>
                <a:lnTo>
                  <a:pt x="63133" y="39222"/>
                </a:lnTo>
                <a:cubicBezTo>
                  <a:pt x="62075" y="38367"/>
                  <a:pt x="60727" y="39016"/>
                  <a:pt x="59764" y="37562"/>
                </a:cubicBezTo>
                <a:cubicBezTo>
                  <a:pt x="58813" y="36142"/>
                  <a:pt x="58388" y="35460"/>
                  <a:pt x="57012" y="35896"/>
                </a:cubicBezTo>
                <a:lnTo>
                  <a:pt x="57409" y="33313"/>
                </a:lnTo>
                <a:lnTo>
                  <a:pt x="56486" y="33313"/>
                </a:lnTo>
                <a:cubicBezTo>
                  <a:pt x="56799" y="31642"/>
                  <a:pt x="57817" y="30747"/>
                  <a:pt x="58623" y="29836"/>
                </a:cubicBezTo>
                <a:cubicBezTo>
                  <a:pt x="58880" y="29584"/>
                  <a:pt x="60956" y="27941"/>
                  <a:pt x="60968" y="27622"/>
                </a:cubicBezTo>
                <a:cubicBezTo>
                  <a:pt x="61320" y="27549"/>
                  <a:pt x="62461" y="27399"/>
                  <a:pt x="62232" y="26348"/>
                </a:cubicBezTo>
                <a:cubicBezTo>
                  <a:pt x="62820" y="26420"/>
                  <a:pt x="66434" y="24967"/>
                  <a:pt x="66199" y="23597"/>
                </a:cubicBezTo>
                <a:cubicBezTo>
                  <a:pt x="66384" y="23491"/>
                  <a:pt x="66580" y="23435"/>
                  <a:pt x="66759" y="23290"/>
                </a:cubicBezTo>
                <a:cubicBezTo>
                  <a:pt x="66501" y="23714"/>
                  <a:pt x="65086" y="25330"/>
                  <a:pt x="64963" y="25738"/>
                </a:cubicBezTo>
                <a:cubicBezTo>
                  <a:pt x="65276" y="25822"/>
                  <a:pt x="65640" y="25615"/>
                  <a:pt x="65970" y="25638"/>
                </a:cubicBezTo>
                <a:cubicBezTo>
                  <a:pt x="66020" y="25956"/>
                  <a:pt x="65830" y="26102"/>
                  <a:pt x="65824" y="26381"/>
                </a:cubicBezTo>
                <a:cubicBezTo>
                  <a:pt x="66485" y="26582"/>
                  <a:pt x="67704" y="24749"/>
                  <a:pt x="68230" y="25291"/>
                </a:cubicBezTo>
                <a:cubicBezTo>
                  <a:pt x="68202" y="25263"/>
                  <a:pt x="70038" y="26817"/>
                  <a:pt x="69764" y="25408"/>
                </a:cubicBezTo>
                <a:cubicBezTo>
                  <a:pt x="69708" y="25123"/>
                  <a:pt x="69170" y="24995"/>
                  <a:pt x="69081" y="25218"/>
                </a:cubicBezTo>
                <a:cubicBezTo>
                  <a:pt x="69624" y="23860"/>
                  <a:pt x="68130" y="24033"/>
                  <a:pt x="68040" y="23083"/>
                </a:cubicBezTo>
                <a:cubicBezTo>
                  <a:pt x="67900" y="23155"/>
                  <a:pt x="67760" y="23228"/>
                  <a:pt x="67626" y="23301"/>
                </a:cubicBezTo>
                <a:cubicBezTo>
                  <a:pt x="67637" y="23044"/>
                  <a:pt x="67676" y="22792"/>
                  <a:pt x="67749" y="22557"/>
                </a:cubicBezTo>
                <a:cubicBezTo>
                  <a:pt x="67654" y="22501"/>
                  <a:pt x="67553" y="22507"/>
                  <a:pt x="67453" y="22546"/>
                </a:cubicBezTo>
                <a:cubicBezTo>
                  <a:pt x="67503" y="22406"/>
                  <a:pt x="67509" y="22261"/>
                  <a:pt x="67469" y="22104"/>
                </a:cubicBezTo>
                <a:cubicBezTo>
                  <a:pt x="67833" y="22009"/>
                  <a:pt x="67772" y="22429"/>
                  <a:pt x="68107" y="22552"/>
                </a:cubicBezTo>
                <a:cubicBezTo>
                  <a:pt x="68314" y="23217"/>
                  <a:pt x="69154" y="23781"/>
                  <a:pt x="68907" y="22635"/>
                </a:cubicBezTo>
                <a:cubicBezTo>
                  <a:pt x="68997" y="22602"/>
                  <a:pt x="69064" y="22518"/>
                  <a:pt x="69103" y="22384"/>
                </a:cubicBezTo>
                <a:cubicBezTo>
                  <a:pt x="69652" y="22663"/>
                  <a:pt x="72002" y="21059"/>
                  <a:pt x="71465" y="19801"/>
                </a:cubicBezTo>
                <a:lnTo>
                  <a:pt x="71610" y="19723"/>
                </a:lnTo>
                <a:cubicBezTo>
                  <a:pt x="71593" y="19572"/>
                  <a:pt x="71565" y="19393"/>
                  <a:pt x="71521" y="19259"/>
                </a:cubicBezTo>
                <a:cubicBezTo>
                  <a:pt x="71828" y="19315"/>
                  <a:pt x="72556" y="19220"/>
                  <a:pt x="72505" y="18487"/>
                </a:cubicBezTo>
                <a:cubicBezTo>
                  <a:pt x="72500" y="18370"/>
                  <a:pt x="72248" y="17246"/>
                  <a:pt x="72248" y="17481"/>
                </a:cubicBezTo>
                <a:cubicBezTo>
                  <a:pt x="71884" y="16693"/>
                  <a:pt x="70625" y="16464"/>
                  <a:pt x="70082" y="16944"/>
                </a:cubicBezTo>
                <a:cubicBezTo>
                  <a:pt x="69881" y="17118"/>
                  <a:pt x="69545" y="18197"/>
                  <a:pt x="69646" y="18197"/>
                </a:cubicBezTo>
                <a:cubicBezTo>
                  <a:pt x="69400" y="18504"/>
                  <a:pt x="68969" y="18962"/>
                  <a:pt x="68689" y="19320"/>
                </a:cubicBezTo>
                <a:cubicBezTo>
                  <a:pt x="68365" y="19276"/>
                  <a:pt x="67643" y="19516"/>
                  <a:pt x="67727" y="20237"/>
                </a:cubicBezTo>
                <a:cubicBezTo>
                  <a:pt x="66988" y="20986"/>
                  <a:pt x="67453" y="19628"/>
                  <a:pt x="67441" y="19846"/>
                </a:cubicBezTo>
                <a:cubicBezTo>
                  <a:pt x="68230" y="19846"/>
                  <a:pt x="68124" y="16218"/>
                  <a:pt x="66473" y="18392"/>
                </a:cubicBezTo>
                <a:cubicBezTo>
                  <a:pt x="66501" y="18258"/>
                  <a:pt x="66507" y="18124"/>
                  <a:pt x="66490" y="17990"/>
                </a:cubicBezTo>
                <a:cubicBezTo>
                  <a:pt x="66792" y="17844"/>
                  <a:pt x="66932" y="17665"/>
                  <a:pt x="66932" y="17419"/>
                </a:cubicBezTo>
                <a:cubicBezTo>
                  <a:pt x="66921" y="17174"/>
                  <a:pt x="66809" y="16911"/>
                  <a:pt x="66529" y="16900"/>
                </a:cubicBezTo>
                <a:cubicBezTo>
                  <a:pt x="66994" y="16469"/>
                  <a:pt x="66742" y="16139"/>
                  <a:pt x="66569" y="15608"/>
                </a:cubicBezTo>
                <a:cubicBezTo>
                  <a:pt x="66714" y="15016"/>
                  <a:pt x="66955" y="14803"/>
                  <a:pt x="66563" y="14188"/>
                </a:cubicBezTo>
                <a:cubicBezTo>
                  <a:pt x="68012" y="13545"/>
                  <a:pt x="69461" y="12265"/>
                  <a:pt x="70967" y="11538"/>
                </a:cubicBezTo>
                <a:cubicBezTo>
                  <a:pt x="69926" y="10750"/>
                  <a:pt x="68684" y="10241"/>
                  <a:pt x="67559" y="10856"/>
                </a:cubicBezTo>
                <a:cubicBezTo>
                  <a:pt x="66417" y="11477"/>
                  <a:pt x="66076" y="13473"/>
                  <a:pt x="65002" y="14065"/>
                </a:cubicBezTo>
                <a:cubicBezTo>
                  <a:pt x="65114" y="13892"/>
                  <a:pt x="65528" y="13350"/>
                  <a:pt x="65539" y="13059"/>
                </a:cubicBezTo>
                <a:cubicBezTo>
                  <a:pt x="65477" y="13081"/>
                  <a:pt x="65388" y="13020"/>
                  <a:pt x="65338" y="13020"/>
                </a:cubicBezTo>
                <a:cubicBezTo>
                  <a:pt x="65388" y="12897"/>
                  <a:pt x="65366" y="12819"/>
                  <a:pt x="65382" y="12684"/>
                </a:cubicBezTo>
                <a:cubicBezTo>
                  <a:pt x="65254" y="12707"/>
                  <a:pt x="65153" y="12662"/>
                  <a:pt x="65075" y="12539"/>
                </a:cubicBezTo>
                <a:cubicBezTo>
                  <a:pt x="65231" y="12366"/>
                  <a:pt x="66311" y="11969"/>
                  <a:pt x="66222" y="11477"/>
                </a:cubicBezTo>
                <a:cubicBezTo>
                  <a:pt x="66104" y="10823"/>
                  <a:pt x="64403" y="11549"/>
                  <a:pt x="64168" y="11589"/>
                </a:cubicBezTo>
                <a:cubicBezTo>
                  <a:pt x="62736" y="11823"/>
                  <a:pt x="64017" y="12360"/>
                  <a:pt x="63217" y="12975"/>
                </a:cubicBezTo>
                <a:cubicBezTo>
                  <a:pt x="62959" y="13176"/>
                  <a:pt x="61924" y="11723"/>
                  <a:pt x="61964" y="13148"/>
                </a:cubicBezTo>
                <a:cubicBezTo>
                  <a:pt x="61980" y="13679"/>
                  <a:pt x="62752" y="14048"/>
                  <a:pt x="62915" y="14893"/>
                </a:cubicBezTo>
                <a:cubicBezTo>
                  <a:pt x="63485" y="15032"/>
                  <a:pt x="63972" y="14457"/>
                  <a:pt x="64532" y="14339"/>
                </a:cubicBezTo>
                <a:cubicBezTo>
                  <a:pt x="63536" y="14971"/>
                  <a:pt x="62965" y="16519"/>
                  <a:pt x="63810" y="17693"/>
                </a:cubicBezTo>
                <a:cubicBezTo>
                  <a:pt x="63513" y="17945"/>
                  <a:pt x="63306" y="18141"/>
                  <a:pt x="63284" y="18733"/>
                </a:cubicBezTo>
                <a:lnTo>
                  <a:pt x="63430" y="18806"/>
                </a:lnTo>
                <a:cubicBezTo>
                  <a:pt x="62551" y="19175"/>
                  <a:pt x="62372" y="19527"/>
                  <a:pt x="61734" y="20293"/>
                </a:cubicBezTo>
                <a:cubicBezTo>
                  <a:pt x="61734" y="20293"/>
                  <a:pt x="61734" y="20293"/>
                  <a:pt x="61734" y="20293"/>
                </a:cubicBezTo>
                <a:cubicBezTo>
                  <a:pt x="61891" y="19818"/>
                  <a:pt x="62204" y="19298"/>
                  <a:pt x="61829" y="18800"/>
                </a:cubicBezTo>
                <a:cubicBezTo>
                  <a:pt x="62249" y="18828"/>
                  <a:pt x="62641" y="18655"/>
                  <a:pt x="62999" y="18292"/>
                </a:cubicBezTo>
                <a:cubicBezTo>
                  <a:pt x="63071" y="18213"/>
                  <a:pt x="62204" y="16872"/>
                  <a:pt x="62059" y="16872"/>
                </a:cubicBezTo>
                <a:cubicBezTo>
                  <a:pt x="61846" y="16872"/>
                  <a:pt x="60598" y="17833"/>
                  <a:pt x="60464" y="18202"/>
                </a:cubicBezTo>
                <a:cubicBezTo>
                  <a:pt x="60682" y="18292"/>
                  <a:pt x="60900" y="18392"/>
                  <a:pt x="61119" y="18498"/>
                </a:cubicBezTo>
                <a:cubicBezTo>
                  <a:pt x="60358" y="18504"/>
                  <a:pt x="60005" y="19438"/>
                  <a:pt x="59205" y="19404"/>
                </a:cubicBezTo>
                <a:cubicBezTo>
                  <a:pt x="58489" y="19555"/>
                  <a:pt x="56922" y="19868"/>
                  <a:pt x="56390" y="18862"/>
                </a:cubicBezTo>
                <a:cubicBezTo>
                  <a:pt x="56989" y="17498"/>
                  <a:pt x="53005" y="17716"/>
                  <a:pt x="53811" y="19656"/>
                </a:cubicBezTo>
                <a:cubicBezTo>
                  <a:pt x="53319" y="20299"/>
                  <a:pt x="52932" y="19454"/>
                  <a:pt x="52418" y="19354"/>
                </a:cubicBezTo>
                <a:cubicBezTo>
                  <a:pt x="51550" y="19460"/>
                  <a:pt x="50694" y="19868"/>
                  <a:pt x="49821" y="19745"/>
                </a:cubicBezTo>
                <a:cubicBezTo>
                  <a:pt x="51125" y="19013"/>
                  <a:pt x="50661" y="17783"/>
                  <a:pt x="49424" y="17967"/>
                </a:cubicBezTo>
                <a:cubicBezTo>
                  <a:pt x="48769" y="18057"/>
                  <a:pt x="48148" y="17626"/>
                  <a:pt x="47550" y="17235"/>
                </a:cubicBezTo>
                <a:cubicBezTo>
                  <a:pt x="46447" y="16519"/>
                  <a:pt x="46307" y="17045"/>
                  <a:pt x="45311" y="17123"/>
                </a:cubicBezTo>
                <a:cubicBezTo>
                  <a:pt x="46123" y="15340"/>
                  <a:pt x="43890" y="17162"/>
                  <a:pt x="43778" y="17174"/>
                </a:cubicBezTo>
                <a:cubicBezTo>
                  <a:pt x="43655" y="16916"/>
                  <a:pt x="43963" y="16352"/>
                  <a:pt x="43767" y="16000"/>
                </a:cubicBezTo>
                <a:cubicBezTo>
                  <a:pt x="43448" y="15418"/>
                  <a:pt x="42609" y="16150"/>
                  <a:pt x="42262" y="16324"/>
                </a:cubicBezTo>
                <a:cubicBezTo>
                  <a:pt x="41865" y="15111"/>
                  <a:pt x="40287" y="16911"/>
                  <a:pt x="39839" y="16911"/>
                </a:cubicBezTo>
                <a:cubicBezTo>
                  <a:pt x="39380" y="16911"/>
                  <a:pt x="38955" y="16793"/>
                  <a:pt x="38491" y="16832"/>
                </a:cubicBezTo>
                <a:cubicBezTo>
                  <a:pt x="37830" y="16883"/>
                  <a:pt x="37170" y="17593"/>
                  <a:pt x="36594" y="17654"/>
                </a:cubicBezTo>
                <a:cubicBezTo>
                  <a:pt x="36006" y="18381"/>
                  <a:pt x="34921" y="16598"/>
                  <a:pt x="34143" y="16782"/>
                </a:cubicBezTo>
                <a:cubicBezTo>
                  <a:pt x="33499" y="15088"/>
                  <a:pt x="29661" y="14859"/>
                  <a:pt x="28581" y="14870"/>
                </a:cubicBezTo>
                <a:lnTo>
                  <a:pt x="28906" y="14507"/>
                </a:lnTo>
                <a:cubicBezTo>
                  <a:pt x="24536" y="13048"/>
                  <a:pt x="19729" y="15658"/>
                  <a:pt x="15560" y="17816"/>
                </a:cubicBezTo>
                <a:cubicBezTo>
                  <a:pt x="15611" y="18141"/>
                  <a:pt x="15633" y="18476"/>
                  <a:pt x="15633" y="18806"/>
                </a:cubicBezTo>
                <a:cubicBezTo>
                  <a:pt x="15784" y="18784"/>
                  <a:pt x="15924" y="18901"/>
                  <a:pt x="16008" y="19069"/>
                </a:cubicBezTo>
                <a:cubicBezTo>
                  <a:pt x="16198" y="19460"/>
                  <a:pt x="15930" y="19902"/>
                  <a:pt x="15712" y="20047"/>
                </a:cubicBezTo>
                <a:cubicBezTo>
                  <a:pt x="15706" y="20215"/>
                  <a:pt x="15767" y="20327"/>
                  <a:pt x="15907" y="20382"/>
                </a:cubicBezTo>
                <a:cubicBezTo>
                  <a:pt x="14934" y="20181"/>
                  <a:pt x="14050" y="20668"/>
                  <a:pt x="13126" y="21104"/>
                </a:cubicBezTo>
                <a:cubicBezTo>
                  <a:pt x="12942" y="21187"/>
                  <a:pt x="10004" y="22149"/>
                  <a:pt x="11302" y="22798"/>
                </a:cubicBezTo>
                <a:cubicBezTo>
                  <a:pt x="10021" y="24916"/>
                  <a:pt x="13457" y="24313"/>
                  <a:pt x="14044" y="23955"/>
                </a:cubicBezTo>
                <a:cubicBezTo>
                  <a:pt x="13613" y="25777"/>
                  <a:pt x="10631" y="25638"/>
                  <a:pt x="9719" y="26208"/>
                </a:cubicBezTo>
                <a:cubicBezTo>
                  <a:pt x="9008" y="26873"/>
                  <a:pt x="7413" y="27097"/>
                  <a:pt x="7240" y="28707"/>
                </a:cubicBezTo>
                <a:cubicBezTo>
                  <a:pt x="7111" y="29892"/>
                  <a:pt x="6031" y="32346"/>
                  <a:pt x="7962" y="31133"/>
                </a:cubicBezTo>
                <a:cubicBezTo>
                  <a:pt x="7732" y="31670"/>
                  <a:pt x="7206" y="32234"/>
                  <a:pt x="6893" y="32592"/>
                </a:cubicBezTo>
                <a:lnTo>
                  <a:pt x="6977" y="33213"/>
                </a:lnTo>
                <a:cubicBezTo>
                  <a:pt x="7302" y="33257"/>
                  <a:pt x="7682" y="33218"/>
                  <a:pt x="7984" y="33034"/>
                </a:cubicBezTo>
                <a:cubicBezTo>
                  <a:pt x="8852" y="32497"/>
                  <a:pt x="8421" y="33464"/>
                  <a:pt x="9042" y="33626"/>
                </a:cubicBezTo>
                <a:cubicBezTo>
                  <a:pt x="9092" y="33626"/>
                  <a:pt x="9131" y="33610"/>
                  <a:pt x="9170" y="33587"/>
                </a:cubicBezTo>
                <a:cubicBezTo>
                  <a:pt x="7095" y="35499"/>
                  <a:pt x="4907" y="36455"/>
                  <a:pt x="2674" y="37696"/>
                </a:cubicBezTo>
                <a:cubicBezTo>
                  <a:pt x="1919" y="38116"/>
                  <a:pt x="979" y="38065"/>
                  <a:pt x="302" y="38848"/>
                </a:cubicBezTo>
                <a:cubicBezTo>
                  <a:pt x="-861" y="40195"/>
                  <a:pt x="1661" y="39273"/>
                  <a:pt x="1924" y="39139"/>
                </a:cubicBezTo>
                <a:cubicBezTo>
                  <a:pt x="3933" y="38127"/>
                  <a:pt x="5975" y="37394"/>
                  <a:pt x="7967" y="36382"/>
                </a:cubicBezTo>
                <a:cubicBezTo>
                  <a:pt x="9070" y="35823"/>
                  <a:pt x="13540" y="33923"/>
                  <a:pt x="13540" y="32078"/>
                </a:cubicBezTo>
                <a:cubicBezTo>
                  <a:pt x="14346" y="31692"/>
                  <a:pt x="14240" y="32184"/>
                  <a:pt x="14906" y="32257"/>
                </a:cubicBezTo>
                <a:cubicBezTo>
                  <a:pt x="15527" y="32894"/>
                  <a:pt x="16685" y="31692"/>
                  <a:pt x="17340" y="31508"/>
                </a:cubicBezTo>
                <a:cubicBezTo>
                  <a:pt x="18297" y="31228"/>
                  <a:pt x="18767" y="30585"/>
                  <a:pt x="19567" y="29808"/>
                </a:cubicBezTo>
                <a:cubicBezTo>
                  <a:pt x="20098" y="29288"/>
                  <a:pt x="20563" y="30300"/>
                  <a:pt x="21050" y="30484"/>
                </a:cubicBezTo>
                <a:cubicBezTo>
                  <a:pt x="21189" y="31435"/>
                  <a:pt x="22991" y="31362"/>
                  <a:pt x="23534" y="31591"/>
                </a:cubicBezTo>
                <a:cubicBezTo>
                  <a:pt x="24759" y="32117"/>
                  <a:pt x="25241" y="34554"/>
                  <a:pt x="23965" y="35712"/>
                </a:cubicBezTo>
                <a:cubicBezTo>
                  <a:pt x="24127" y="35773"/>
                  <a:pt x="24289" y="35829"/>
                  <a:pt x="24452" y="35879"/>
                </a:cubicBezTo>
                <a:cubicBezTo>
                  <a:pt x="24653" y="36455"/>
                  <a:pt x="24161" y="37087"/>
                  <a:pt x="24743" y="37238"/>
                </a:cubicBezTo>
                <a:cubicBezTo>
                  <a:pt x="24787" y="37059"/>
                  <a:pt x="24849" y="36891"/>
                  <a:pt x="24927" y="36746"/>
                </a:cubicBezTo>
                <a:cubicBezTo>
                  <a:pt x="24843" y="37064"/>
                  <a:pt x="24866" y="37333"/>
                  <a:pt x="24989" y="37556"/>
                </a:cubicBezTo>
                <a:cubicBezTo>
                  <a:pt x="24631" y="38574"/>
                  <a:pt x="25073" y="40631"/>
                  <a:pt x="25739" y="39038"/>
                </a:cubicBezTo>
                <a:cubicBezTo>
                  <a:pt x="25828" y="39273"/>
                  <a:pt x="26002" y="39295"/>
                  <a:pt x="26119" y="39133"/>
                </a:cubicBezTo>
                <a:cubicBezTo>
                  <a:pt x="26270" y="40055"/>
                  <a:pt x="24524" y="41995"/>
                  <a:pt x="25582" y="42554"/>
                </a:cubicBezTo>
                <a:cubicBezTo>
                  <a:pt x="25520" y="42705"/>
                  <a:pt x="25386" y="45780"/>
                  <a:pt x="25453" y="45942"/>
                </a:cubicBezTo>
                <a:cubicBezTo>
                  <a:pt x="23601" y="45014"/>
                  <a:pt x="25173" y="49006"/>
                  <a:pt x="25806" y="49800"/>
                </a:cubicBezTo>
                <a:cubicBezTo>
                  <a:pt x="25006" y="51700"/>
                  <a:pt x="24647" y="54244"/>
                  <a:pt x="23775" y="56240"/>
                </a:cubicBezTo>
                <a:cubicBezTo>
                  <a:pt x="23674" y="56480"/>
                  <a:pt x="21615" y="59952"/>
                  <a:pt x="21995" y="60589"/>
                </a:cubicBezTo>
                <a:cubicBezTo>
                  <a:pt x="21844" y="60796"/>
                  <a:pt x="21732" y="61529"/>
                  <a:pt x="21632" y="61814"/>
                </a:cubicBezTo>
                <a:lnTo>
                  <a:pt x="21861" y="61814"/>
                </a:lnTo>
                <a:cubicBezTo>
                  <a:pt x="20608" y="61814"/>
                  <a:pt x="20552" y="68349"/>
                  <a:pt x="21173" y="69383"/>
                </a:cubicBezTo>
                <a:cubicBezTo>
                  <a:pt x="20775" y="69914"/>
                  <a:pt x="21128" y="71927"/>
                  <a:pt x="21380" y="72408"/>
                </a:cubicBezTo>
                <a:cubicBezTo>
                  <a:pt x="21145" y="73246"/>
                  <a:pt x="22113" y="74627"/>
                  <a:pt x="22734" y="74476"/>
                </a:cubicBezTo>
                <a:cubicBezTo>
                  <a:pt x="22717" y="74566"/>
                  <a:pt x="22706" y="74655"/>
                  <a:pt x="22700" y="74744"/>
                </a:cubicBezTo>
                <a:lnTo>
                  <a:pt x="22868" y="74800"/>
                </a:lnTo>
                <a:lnTo>
                  <a:pt x="22902" y="74990"/>
                </a:lnTo>
                <a:cubicBezTo>
                  <a:pt x="24004" y="75415"/>
                  <a:pt x="22952" y="79239"/>
                  <a:pt x="23651" y="80380"/>
                </a:cubicBezTo>
                <a:cubicBezTo>
                  <a:pt x="23444" y="80995"/>
                  <a:pt x="25425" y="85148"/>
                  <a:pt x="23657" y="84148"/>
                </a:cubicBezTo>
                <a:cubicBezTo>
                  <a:pt x="23657" y="84360"/>
                  <a:pt x="23612" y="84550"/>
                  <a:pt x="23523" y="84701"/>
                </a:cubicBezTo>
                <a:cubicBezTo>
                  <a:pt x="23870" y="85333"/>
                  <a:pt x="24088" y="85886"/>
                  <a:pt x="24256" y="86680"/>
                </a:cubicBezTo>
                <a:lnTo>
                  <a:pt x="24317" y="86680"/>
                </a:lnTo>
                <a:cubicBezTo>
                  <a:pt x="24547" y="86412"/>
                  <a:pt x="24586" y="86893"/>
                  <a:pt x="25000" y="86669"/>
                </a:cubicBezTo>
                <a:cubicBezTo>
                  <a:pt x="25576" y="88329"/>
                  <a:pt x="25380" y="88519"/>
                  <a:pt x="25000" y="90308"/>
                </a:cubicBezTo>
                <a:cubicBezTo>
                  <a:pt x="25979" y="89923"/>
                  <a:pt x="26662" y="92215"/>
                  <a:pt x="26891" y="93411"/>
                </a:cubicBezTo>
                <a:cubicBezTo>
                  <a:pt x="28139" y="92930"/>
                  <a:pt x="27613" y="91153"/>
                  <a:pt x="27171" y="89900"/>
                </a:cubicBezTo>
                <a:lnTo>
                  <a:pt x="26964" y="89951"/>
                </a:lnTo>
                <a:cubicBezTo>
                  <a:pt x="27154" y="89598"/>
                  <a:pt x="27109" y="89168"/>
                  <a:pt x="26930" y="88860"/>
                </a:cubicBezTo>
                <a:lnTo>
                  <a:pt x="26852" y="88894"/>
                </a:lnTo>
                <a:cubicBezTo>
                  <a:pt x="26707" y="87698"/>
                  <a:pt x="26360" y="86445"/>
                  <a:pt x="26270" y="85350"/>
                </a:cubicBezTo>
                <a:cubicBezTo>
                  <a:pt x="26197" y="84438"/>
                  <a:pt x="25778" y="84187"/>
                  <a:pt x="26041" y="83058"/>
                </a:cubicBezTo>
                <a:cubicBezTo>
                  <a:pt x="25979" y="83063"/>
                  <a:pt x="25918" y="83074"/>
                  <a:pt x="25856" y="83085"/>
                </a:cubicBezTo>
                <a:cubicBezTo>
                  <a:pt x="25856" y="82129"/>
                  <a:pt x="24256" y="79189"/>
                  <a:pt x="25414" y="78289"/>
                </a:cubicBezTo>
                <a:cubicBezTo>
                  <a:pt x="25560" y="78535"/>
                  <a:pt x="25722" y="78563"/>
                  <a:pt x="25923" y="78552"/>
                </a:cubicBezTo>
                <a:cubicBezTo>
                  <a:pt x="26007" y="78775"/>
                  <a:pt x="26119" y="78893"/>
                  <a:pt x="26265" y="79004"/>
                </a:cubicBezTo>
                <a:cubicBezTo>
                  <a:pt x="25772" y="80424"/>
                  <a:pt x="26477" y="84114"/>
                  <a:pt x="27350" y="84673"/>
                </a:cubicBezTo>
                <a:cubicBezTo>
                  <a:pt x="27238" y="85215"/>
                  <a:pt x="27406" y="85858"/>
                  <a:pt x="27742" y="86026"/>
                </a:cubicBezTo>
                <a:cubicBezTo>
                  <a:pt x="27719" y="86496"/>
                  <a:pt x="27854" y="86764"/>
                  <a:pt x="28145" y="86753"/>
                </a:cubicBezTo>
                <a:cubicBezTo>
                  <a:pt x="28212" y="87183"/>
                  <a:pt x="27938" y="88005"/>
                  <a:pt x="27898" y="88525"/>
                </a:cubicBezTo>
                <a:cubicBezTo>
                  <a:pt x="29213" y="88866"/>
                  <a:pt x="31580" y="95301"/>
                  <a:pt x="30069" y="96866"/>
                </a:cubicBezTo>
                <a:lnTo>
                  <a:pt x="30137" y="96866"/>
                </a:lnTo>
                <a:cubicBezTo>
                  <a:pt x="30008" y="98856"/>
                  <a:pt x="31894" y="101914"/>
                  <a:pt x="33130" y="101685"/>
                </a:cubicBezTo>
                <a:cubicBezTo>
                  <a:pt x="34093" y="102395"/>
                  <a:pt x="35587" y="105168"/>
                  <a:pt x="36750" y="105168"/>
                </a:cubicBezTo>
                <a:cubicBezTo>
                  <a:pt x="37528" y="105168"/>
                  <a:pt x="38015" y="105861"/>
                  <a:pt x="38793" y="105118"/>
                </a:cubicBezTo>
                <a:cubicBezTo>
                  <a:pt x="39794" y="104173"/>
                  <a:pt x="40427" y="105665"/>
                  <a:pt x="41059" y="106990"/>
                </a:cubicBezTo>
                <a:lnTo>
                  <a:pt x="40958" y="107522"/>
                </a:lnTo>
                <a:cubicBezTo>
                  <a:pt x="41697" y="108774"/>
                  <a:pt x="42575" y="108533"/>
                  <a:pt x="43375" y="109450"/>
                </a:cubicBezTo>
                <a:lnTo>
                  <a:pt x="43347" y="109316"/>
                </a:lnTo>
                <a:cubicBezTo>
                  <a:pt x="43817" y="109663"/>
                  <a:pt x="44573" y="110322"/>
                  <a:pt x="45088" y="109881"/>
                </a:cubicBezTo>
                <a:cubicBezTo>
                  <a:pt x="45144" y="110110"/>
                  <a:pt x="45222" y="110311"/>
                  <a:pt x="45334" y="110496"/>
                </a:cubicBezTo>
                <a:cubicBezTo>
                  <a:pt x="45888" y="110960"/>
                  <a:pt x="46156" y="112201"/>
                  <a:pt x="46621" y="112911"/>
                </a:cubicBezTo>
                <a:cubicBezTo>
                  <a:pt x="46598" y="112950"/>
                  <a:pt x="46542" y="113106"/>
                  <a:pt x="46481" y="113106"/>
                </a:cubicBezTo>
                <a:cubicBezTo>
                  <a:pt x="46151" y="113106"/>
                  <a:pt x="46117" y="113900"/>
                  <a:pt x="46386" y="114068"/>
                </a:cubicBezTo>
                <a:cubicBezTo>
                  <a:pt x="46016" y="114929"/>
                  <a:pt x="46638" y="115851"/>
                  <a:pt x="47024" y="116265"/>
                </a:cubicBezTo>
                <a:lnTo>
                  <a:pt x="47119" y="116103"/>
                </a:lnTo>
                <a:lnTo>
                  <a:pt x="47225" y="116204"/>
                </a:lnTo>
                <a:cubicBezTo>
                  <a:pt x="47225" y="116204"/>
                  <a:pt x="47337" y="115913"/>
                  <a:pt x="47354" y="115868"/>
                </a:cubicBezTo>
                <a:cubicBezTo>
                  <a:pt x="47455" y="116232"/>
                  <a:pt x="47594" y="116349"/>
                  <a:pt x="47807" y="116466"/>
                </a:cubicBezTo>
                <a:cubicBezTo>
                  <a:pt x="48294" y="116740"/>
                  <a:pt x="47964" y="117489"/>
                  <a:pt x="48260" y="118032"/>
                </a:cubicBezTo>
                <a:cubicBezTo>
                  <a:pt x="48512" y="118490"/>
                  <a:pt x="48837" y="118345"/>
                  <a:pt x="49094" y="118099"/>
                </a:cubicBezTo>
                <a:cubicBezTo>
                  <a:pt x="49346" y="118406"/>
                  <a:pt x="50107" y="117981"/>
                  <a:pt x="50230" y="118462"/>
                </a:cubicBezTo>
                <a:cubicBezTo>
                  <a:pt x="50325" y="118898"/>
                  <a:pt x="50398" y="119412"/>
                  <a:pt x="50773" y="119228"/>
                </a:cubicBezTo>
                <a:cubicBezTo>
                  <a:pt x="50845" y="120190"/>
                  <a:pt x="52524" y="120385"/>
                  <a:pt x="51713" y="118222"/>
                </a:cubicBezTo>
                <a:cubicBezTo>
                  <a:pt x="52160" y="118026"/>
                  <a:pt x="52227" y="117009"/>
                  <a:pt x="52591" y="117009"/>
                </a:cubicBezTo>
                <a:cubicBezTo>
                  <a:pt x="53022" y="117009"/>
                  <a:pt x="52955" y="117713"/>
                  <a:pt x="53223" y="117953"/>
                </a:cubicBezTo>
                <a:cubicBezTo>
                  <a:pt x="53095" y="118183"/>
                  <a:pt x="53050" y="118429"/>
                  <a:pt x="53095" y="118697"/>
                </a:cubicBezTo>
                <a:cubicBezTo>
                  <a:pt x="53324" y="119044"/>
                  <a:pt x="53531" y="119513"/>
                  <a:pt x="53682" y="120000"/>
                </a:cubicBezTo>
                <a:cubicBezTo>
                  <a:pt x="53789" y="119882"/>
                  <a:pt x="53912" y="119798"/>
                  <a:pt x="54040" y="119748"/>
                </a:cubicBezTo>
                <a:cubicBezTo>
                  <a:pt x="54001" y="119670"/>
                  <a:pt x="54001" y="119597"/>
                  <a:pt x="54029" y="119530"/>
                </a:cubicBezTo>
                <a:lnTo>
                  <a:pt x="54068" y="119597"/>
                </a:lnTo>
                <a:cubicBezTo>
                  <a:pt x="54292" y="119474"/>
                  <a:pt x="54432" y="119228"/>
                  <a:pt x="54460" y="118865"/>
                </a:cubicBezTo>
                <a:lnTo>
                  <a:pt x="54768" y="118736"/>
                </a:lnTo>
                <a:lnTo>
                  <a:pt x="54426" y="117601"/>
                </a:lnTo>
                <a:lnTo>
                  <a:pt x="54561" y="117305"/>
                </a:lnTo>
                <a:cubicBezTo>
                  <a:pt x="54219" y="116511"/>
                  <a:pt x="53665" y="115544"/>
                  <a:pt x="53033" y="115639"/>
                </a:cubicBezTo>
                <a:cubicBezTo>
                  <a:pt x="52518" y="113973"/>
                  <a:pt x="50487" y="118607"/>
                  <a:pt x="49827" y="115393"/>
                </a:cubicBezTo>
                <a:lnTo>
                  <a:pt x="49351" y="115404"/>
                </a:lnTo>
                <a:cubicBezTo>
                  <a:pt x="49351" y="115404"/>
                  <a:pt x="48579" y="114141"/>
                  <a:pt x="48775" y="114141"/>
                </a:cubicBezTo>
                <a:cubicBezTo>
                  <a:pt x="48775" y="114141"/>
                  <a:pt x="48775" y="114141"/>
                  <a:pt x="48775" y="114141"/>
                </a:cubicBezTo>
                <a:cubicBezTo>
                  <a:pt x="48786" y="114141"/>
                  <a:pt x="49715" y="106739"/>
                  <a:pt x="49805" y="105850"/>
                </a:cubicBezTo>
                <a:cubicBezTo>
                  <a:pt x="49603" y="105833"/>
                  <a:pt x="49374" y="105861"/>
                  <a:pt x="49183" y="105984"/>
                </a:cubicBezTo>
                <a:cubicBezTo>
                  <a:pt x="48484" y="105118"/>
                  <a:pt x="47874" y="105302"/>
                  <a:pt x="47287" y="104777"/>
                </a:cubicBezTo>
                <a:cubicBezTo>
                  <a:pt x="47096" y="104609"/>
                  <a:pt x="45160" y="104765"/>
                  <a:pt x="44959" y="104950"/>
                </a:cubicBezTo>
                <a:cubicBezTo>
                  <a:pt x="44942" y="104922"/>
                  <a:pt x="44925" y="104894"/>
                  <a:pt x="44903" y="104860"/>
                </a:cubicBezTo>
                <a:cubicBezTo>
                  <a:pt x="45373" y="103837"/>
                  <a:pt x="45558" y="102373"/>
                  <a:pt x="45882" y="101243"/>
                </a:cubicBezTo>
                <a:cubicBezTo>
                  <a:pt x="46296" y="100450"/>
                  <a:pt x="47606" y="94865"/>
                  <a:pt x="46912" y="94865"/>
                </a:cubicBezTo>
                <a:cubicBezTo>
                  <a:pt x="46352" y="94865"/>
                  <a:pt x="45658" y="95021"/>
                  <a:pt x="45071" y="95206"/>
                </a:cubicBezTo>
                <a:cubicBezTo>
                  <a:pt x="43129" y="95681"/>
                  <a:pt x="43969" y="98767"/>
                  <a:pt x="42519" y="99577"/>
                </a:cubicBezTo>
                <a:cubicBezTo>
                  <a:pt x="42531" y="99734"/>
                  <a:pt x="42497" y="99868"/>
                  <a:pt x="42430" y="99980"/>
                </a:cubicBezTo>
                <a:lnTo>
                  <a:pt x="42463" y="99790"/>
                </a:lnTo>
                <a:cubicBezTo>
                  <a:pt x="40919" y="99527"/>
                  <a:pt x="40320" y="101143"/>
                  <a:pt x="38916" y="99745"/>
                </a:cubicBezTo>
                <a:cubicBezTo>
                  <a:pt x="38765" y="99494"/>
                  <a:pt x="38832" y="99041"/>
                  <a:pt x="38619" y="98828"/>
                </a:cubicBezTo>
                <a:cubicBezTo>
                  <a:pt x="38658" y="96631"/>
                  <a:pt x="37741" y="95088"/>
                  <a:pt x="37976" y="92617"/>
                </a:cubicBezTo>
                <a:cubicBezTo>
                  <a:pt x="38043" y="91930"/>
                  <a:pt x="38021" y="89380"/>
                  <a:pt x="38563" y="89090"/>
                </a:cubicBezTo>
                <a:cubicBezTo>
                  <a:pt x="38966" y="88866"/>
                  <a:pt x="39000" y="88341"/>
                  <a:pt x="39106" y="87742"/>
                </a:cubicBezTo>
                <a:cubicBezTo>
                  <a:pt x="38944" y="85484"/>
                  <a:pt x="39722" y="84595"/>
                  <a:pt x="40829" y="83600"/>
                </a:cubicBezTo>
                <a:cubicBezTo>
                  <a:pt x="41445" y="83002"/>
                  <a:pt x="42133" y="82074"/>
                  <a:pt x="42849" y="81883"/>
                </a:cubicBezTo>
                <a:cubicBezTo>
                  <a:pt x="43230" y="81783"/>
                  <a:pt x="44148" y="82867"/>
                  <a:pt x="44304" y="81906"/>
                </a:cubicBezTo>
                <a:cubicBezTo>
                  <a:pt x="44366" y="81967"/>
                  <a:pt x="44427" y="82023"/>
                  <a:pt x="44489" y="82085"/>
                </a:cubicBezTo>
                <a:cubicBezTo>
                  <a:pt x="44562" y="82649"/>
                  <a:pt x="45110" y="83371"/>
                  <a:pt x="45429" y="82761"/>
                </a:cubicBezTo>
                <a:cubicBezTo>
                  <a:pt x="45647" y="83002"/>
                  <a:pt x="45910" y="82962"/>
                  <a:pt x="45983" y="82487"/>
                </a:cubicBezTo>
                <a:cubicBezTo>
                  <a:pt x="46028" y="82515"/>
                  <a:pt x="46067" y="82566"/>
                  <a:pt x="46089" y="82605"/>
                </a:cubicBezTo>
                <a:cubicBezTo>
                  <a:pt x="46123" y="82823"/>
                  <a:pt x="46084" y="83125"/>
                  <a:pt x="46095" y="83354"/>
                </a:cubicBezTo>
                <a:cubicBezTo>
                  <a:pt x="46559" y="83281"/>
                  <a:pt x="47175" y="82336"/>
                  <a:pt x="46492" y="81911"/>
                </a:cubicBezTo>
                <a:cubicBezTo>
                  <a:pt x="46643" y="81738"/>
                  <a:pt x="46744" y="81442"/>
                  <a:pt x="46671" y="81129"/>
                </a:cubicBezTo>
                <a:cubicBezTo>
                  <a:pt x="47438" y="80698"/>
                  <a:pt x="49693" y="80173"/>
                  <a:pt x="49749" y="81956"/>
                </a:cubicBezTo>
                <a:cubicBezTo>
                  <a:pt x="50096" y="82001"/>
                  <a:pt x="50454" y="82001"/>
                  <a:pt x="50756" y="81660"/>
                </a:cubicBezTo>
                <a:cubicBezTo>
                  <a:pt x="51550" y="80737"/>
                  <a:pt x="51237" y="82638"/>
                  <a:pt x="51864" y="82879"/>
                </a:cubicBezTo>
                <a:cubicBezTo>
                  <a:pt x="51892" y="83404"/>
                  <a:pt x="51243" y="84986"/>
                  <a:pt x="51651" y="85283"/>
                </a:cubicBezTo>
                <a:cubicBezTo>
                  <a:pt x="51444" y="85886"/>
                  <a:pt x="51729" y="86770"/>
                  <a:pt x="51987" y="87200"/>
                </a:cubicBezTo>
                <a:cubicBezTo>
                  <a:pt x="52054" y="87675"/>
                  <a:pt x="52104" y="88022"/>
                  <a:pt x="52004" y="88452"/>
                </a:cubicBezTo>
                <a:cubicBezTo>
                  <a:pt x="52149" y="88553"/>
                  <a:pt x="52300" y="88654"/>
                  <a:pt x="52446" y="88754"/>
                </a:cubicBezTo>
                <a:cubicBezTo>
                  <a:pt x="52462" y="88754"/>
                  <a:pt x="52535" y="89682"/>
                  <a:pt x="52552" y="89794"/>
                </a:cubicBezTo>
                <a:cubicBezTo>
                  <a:pt x="55344" y="90342"/>
                  <a:pt x="53179" y="80799"/>
                  <a:pt x="54102" y="79021"/>
                </a:cubicBezTo>
                <a:cubicBezTo>
                  <a:pt x="54840" y="77607"/>
                  <a:pt x="55758" y="76343"/>
                  <a:pt x="56653" y="75270"/>
                </a:cubicBezTo>
                <a:cubicBezTo>
                  <a:pt x="57140" y="74834"/>
                  <a:pt x="59625" y="72827"/>
                  <a:pt x="59266" y="72408"/>
                </a:cubicBezTo>
                <a:cubicBezTo>
                  <a:pt x="60492" y="72553"/>
                  <a:pt x="59938" y="70104"/>
                  <a:pt x="60246" y="69271"/>
                </a:cubicBezTo>
                <a:cubicBezTo>
                  <a:pt x="60565" y="68427"/>
                  <a:pt x="61846" y="67141"/>
                  <a:pt x="61471" y="65889"/>
                </a:cubicBezTo>
                <a:cubicBezTo>
                  <a:pt x="61997" y="66174"/>
                  <a:pt x="63083" y="64335"/>
                  <a:pt x="63043" y="63418"/>
                </a:cubicBezTo>
                <a:cubicBezTo>
                  <a:pt x="63547" y="63541"/>
                  <a:pt x="64420" y="63066"/>
                  <a:pt x="64661" y="62378"/>
                </a:cubicBezTo>
                <a:lnTo>
                  <a:pt x="64610" y="62261"/>
                </a:lnTo>
                <a:cubicBezTo>
                  <a:pt x="64929" y="62222"/>
                  <a:pt x="65315" y="62328"/>
                  <a:pt x="65511" y="61780"/>
                </a:cubicBezTo>
                <a:cubicBezTo>
                  <a:pt x="66373" y="62926"/>
                  <a:pt x="67430" y="60354"/>
                  <a:pt x="66384" y="60299"/>
                </a:cubicBezTo>
                <a:cubicBezTo>
                  <a:pt x="66373" y="60248"/>
                  <a:pt x="66350" y="60198"/>
                  <a:pt x="66322" y="60153"/>
                </a:cubicBezTo>
                <a:cubicBezTo>
                  <a:pt x="66529" y="59986"/>
                  <a:pt x="66720" y="59773"/>
                  <a:pt x="66893" y="59510"/>
                </a:cubicBezTo>
                <a:lnTo>
                  <a:pt x="66569" y="59331"/>
                </a:lnTo>
                <a:cubicBezTo>
                  <a:pt x="67055" y="58113"/>
                  <a:pt x="68063" y="58252"/>
                  <a:pt x="68516" y="57129"/>
                </a:cubicBezTo>
                <a:cubicBezTo>
                  <a:pt x="68991" y="57744"/>
                  <a:pt x="70843" y="55927"/>
                  <a:pt x="71269" y="55731"/>
                </a:cubicBezTo>
                <a:cubicBezTo>
                  <a:pt x="70860" y="56061"/>
                  <a:pt x="69428" y="58504"/>
                  <a:pt x="70676" y="58716"/>
                </a:cubicBezTo>
                <a:cubicBezTo>
                  <a:pt x="71560" y="58862"/>
                  <a:pt x="72975" y="56743"/>
                  <a:pt x="73927" y="56413"/>
                </a:cubicBezTo>
                <a:cubicBezTo>
                  <a:pt x="74906" y="55893"/>
                  <a:pt x="76411" y="55262"/>
                  <a:pt x="76237" y="53646"/>
                </a:cubicBezTo>
                <a:cubicBezTo>
                  <a:pt x="76204" y="53372"/>
                  <a:pt x="76271" y="52640"/>
                  <a:pt x="76333" y="52394"/>
                </a:cubicBezTo>
                <a:cubicBezTo>
                  <a:pt x="75773" y="52215"/>
                  <a:pt x="75493" y="52936"/>
                  <a:pt x="75135" y="53540"/>
                </a:cubicBezTo>
                <a:cubicBezTo>
                  <a:pt x="73915" y="55614"/>
                  <a:pt x="73445" y="53657"/>
                  <a:pt x="72768" y="52450"/>
                </a:cubicBezTo>
                <a:cubicBezTo>
                  <a:pt x="72981" y="52170"/>
                  <a:pt x="73266" y="51494"/>
                  <a:pt x="72936" y="51113"/>
                </a:cubicBezTo>
                <a:cubicBezTo>
                  <a:pt x="73378" y="50946"/>
                  <a:pt x="74117" y="50225"/>
                  <a:pt x="73848" y="49291"/>
                </a:cubicBezTo>
                <a:cubicBezTo>
                  <a:pt x="73485" y="48027"/>
                  <a:pt x="72298" y="48631"/>
                  <a:pt x="71733" y="48905"/>
                </a:cubicBezTo>
                <a:cubicBezTo>
                  <a:pt x="72975" y="47424"/>
                  <a:pt x="74011" y="47368"/>
                  <a:pt x="75616" y="47508"/>
                </a:cubicBezTo>
                <a:cubicBezTo>
                  <a:pt x="77659" y="47686"/>
                  <a:pt x="78711" y="46216"/>
                  <a:pt x="80652" y="45473"/>
                </a:cubicBezTo>
                <a:cubicBezTo>
                  <a:pt x="79337" y="46663"/>
                  <a:pt x="78783" y="49593"/>
                  <a:pt x="77575" y="50711"/>
                </a:cubicBezTo>
                <a:cubicBezTo>
                  <a:pt x="76752" y="51466"/>
                  <a:pt x="80602" y="52086"/>
                  <a:pt x="80703" y="51488"/>
                </a:cubicBezTo>
                <a:cubicBezTo>
                  <a:pt x="80602" y="52069"/>
                  <a:pt x="79998" y="52433"/>
                  <a:pt x="79695" y="52561"/>
                </a:cubicBezTo>
                <a:cubicBezTo>
                  <a:pt x="80087" y="52651"/>
                  <a:pt x="81430" y="51220"/>
                  <a:pt x="81514" y="51432"/>
                </a:cubicBezTo>
                <a:cubicBezTo>
                  <a:pt x="81676" y="51840"/>
                  <a:pt x="81150" y="52461"/>
                  <a:pt x="81066" y="52751"/>
                </a:cubicBezTo>
                <a:cubicBezTo>
                  <a:pt x="81553" y="52751"/>
                  <a:pt x="83176" y="52416"/>
                  <a:pt x="82303" y="51208"/>
                </a:cubicBezTo>
                <a:cubicBezTo>
                  <a:pt x="82174" y="51035"/>
                  <a:pt x="82398" y="51348"/>
                  <a:pt x="82303" y="51208"/>
                </a:cubicBezTo>
                <a:close/>
                <a:moveTo>
                  <a:pt x="51992" y="88368"/>
                </a:moveTo>
                <a:cubicBezTo>
                  <a:pt x="52004" y="88352"/>
                  <a:pt x="52004" y="88335"/>
                  <a:pt x="52004" y="88313"/>
                </a:cubicBezTo>
                <a:lnTo>
                  <a:pt x="51992" y="88368"/>
                </a:lnTo>
                <a:cubicBezTo>
                  <a:pt x="51992" y="88368"/>
                  <a:pt x="51992" y="88368"/>
                  <a:pt x="51992" y="88368"/>
                </a:cubicBezTo>
                <a:close/>
                <a:moveTo>
                  <a:pt x="58019" y="97654"/>
                </a:moveTo>
                <a:cubicBezTo>
                  <a:pt x="57828" y="97157"/>
                  <a:pt x="56888" y="97062"/>
                  <a:pt x="56827" y="96765"/>
                </a:cubicBezTo>
                <a:cubicBezTo>
                  <a:pt x="56687" y="96095"/>
                  <a:pt x="54997" y="94457"/>
                  <a:pt x="54359" y="94071"/>
                </a:cubicBezTo>
                <a:cubicBezTo>
                  <a:pt x="53341" y="93456"/>
                  <a:pt x="52457" y="92511"/>
                  <a:pt x="51231" y="92779"/>
                </a:cubicBezTo>
                <a:cubicBezTo>
                  <a:pt x="50761" y="92880"/>
                  <a:pt x="48775" y="93965"/>
                  <a:pt x="48837" y="95004"/>
                </a:cubicBezTo>
                <a:cubicBezTo>
                  <a:pt x="48848" y="95189"/>
                  <a:pt x="51422" y="92623"/>
                  <a:pt x="51741" y="93696"/>
                </a:cubicBezTo>
                <a:cubicBezTo>
                  <a:pt x="51679" y="93998"/>
                  <a:pt x="51534" y="94093"/>
                  <a:pt x="51293" y="93976"/>
                </a:cubicBezTo>
                <a:cubicBezTo>
                  <a:pt x="51696" y="93668"/>
                  <a:pt x="53358" y="95234"/>
                  <a:pt x="53878" y="95301"/>
                </a:cubicBezTo>
                <a:cubicBezTo>
                  <a:pt x="54572" y="95385"/>
                  <a:pt x="54186" y="96983"/>
                  <a:pt x="54913" y="96911"/>
                </a:cubicBezTo>
                <a:cubicBezTo>
                  <a:pt x="55848" y="96810"/>
                  <a:pt x="55294" y="97699"/>
                  <a:pt x="54896" y="98308"/>
                </a:cubicBezTo>
                <a:cubicBezTo>
                  <a:pt x="54896" y="98308"/>
                  <a:pt x="54896" y="98308"/>
                  <a:pt x="54896" y="98308"/>
                </a:cubicBezTo>
                <a:cubicBezTo>
                  <a:pt x="54896" y="98308"/>
                  <a:pt x="54896" y="98308"/>
                  <a:pt x="54896" y="98314"/>
                </a:cubicBezTo>
                <a:cubicBezTo>
                  <a:pt x="55008" y="98297"/>
                  <a:pt x="58215" y="98157"/>
                  <a:pt x="58019" y="97654"/>
                </a:cubicBezTo>
                <a:cubicBezTo>
                  <a:pt x="57974" y="97531"/>
                  <a:pt x="58159" y="98012"/>
                  <a:pt x="58019" y="97654"/>
                </a:cubicBezTo>
                <a:close/>
                <a:moveTo>
                  <a:pt x="116318" y="2102"/>
                </a:moveTo>
                <a:cubicBezTo>
                  <a:pt x="115607" y="2197"/>
                  <a:pt x="114824" y="2728"/>
                  <a:pt x="114130" y="2694"/>
                </a:cubicBezTo>
                <a:cubicBezTo>
                  <a:pt x="114359" y="2241"/>
                  <a:pt x="114997" y="922"/>
                  <a:pt x="115450" y="972"/>
                </a:cubicBezTo>
                <a:cubicBezTo>
                  <a:pt x="112888" y="676"/>
                  <a:pt x="110515" y="-111"/>
                  <a:pt x="107902" y="11"/>
                </a:cubicBezTo>
                <a:cubicBezTo>
                  <a:pt x="106901" y="55"/>
                  <a:pt x="105765" y="726"/>
                  <a:pt x="104791" y="329"/>
                </a:cubicBezTo>
                <a:cubicBezTo>
                  <a:pt x="103952" y="-11"/>
                  <a:pt x="102128" y="-27"/>
                  <a:pt x="101367" y="760"/>
                </a:cubicBezTo>
                <a:cubicBezTo>
                  <a:pt x="101697" y="419"/>
                  <a:pt x="102385" y="1559"/>
                  <a:pt x="102738" y="1593"/>
                </a:cubicBezTo>
                <a:cubicBezTo>
                  <a:pt x="101646" y="1593"/>
                  <a:pt x="100572" y="614"/>
                  <a:pt x="99464" y="832"/>
                </a:cubicBezTo>
                <a:cubicBezTo>
                  <a:pt x="99537" y="1369"/>
                  <a:pt x="99548" y="1174"/>
                  <a:pt x="99783" y="1447"/>
                </a:cubicBezTo>
                <a:cubicBezTo>
                  <a:pt x="99011" y="1721"/>
                  <a:pt x="97595" y="1067"/>
                  <a:pt x="96778" y="1023"/>
                </a:cubicBezTo>
                <a:cubicBezTo>
                  <a:pt x="95665" y="955"/>
                  <a:pt x="94574" y="1526"/>
                  <a:pt x="93460" y="1509"/>
                </a:cubicBezTo>
                <a:cubicBezTo>
                  <a:pt x="93483" y="2666"/>
                  <a:pt x="89778" y="2593"/>
                  <a:pt x="89090" y="3415"/>
                </a:cubicBezTo>
                <a:cubicBezTo>
                  <a:pt x="89437" y="3589"/>
                  <a:pt x="89806" y="3533"/>
                  <a:pt x="90165" y="3538"/>
                </a:cubicBezTo>
                <a:cubicBezTo>
                  <a:pt x="90047" y="5182"/>
                  <a:pt x="85297" y="5417"/>
                  <a:pt x="84485" y="5629"/>
                </a:cubicBezTo>
                <a:cubicBezTo>
                  <a:pt x="84631" y="6417"/>
                  <a:pt x="85884" y="6691"/>
                  <a:pt x="86248" y="6775"/>
                </a:cubicBezTo>
                <a:cubicBezTo>
                  <a:pt x="85806" y="7183"/>
                  <a:pt x="84978" y="7088"/>
                  <a:pt x="84468" y="7317"/>
                </a:cubicBezTo>
                <a:cubicBezTo>
                  <a:pt x="84709" y="7765"/>
                  <a:pt x="85487" y="7770"/>
                  <a:pt x="85817" y="7798"/>
                </a:cubicBezTo>
                <a:cubicBezTo>
                  <a:pt x="85565" y="7955"/>
                  <a:pt x="85257" y="7955"/>
                  <a:pt x="85039" y="8240"/>
                </a:cubicBezTo>
                <a:cubicBezTo>
                  <a:pt x="86354" y="8631"/>
                  <a:pt x="87540" y="8167"/>
                  <a:pt x="88855" y="8240"/>
                </a:cubicBezTo>
                <a:cubicBezTo>
                  <a:pt x="89482" y="8273"/>
                  <a:pt x="90260" y="8385"/>
                  <a:pt x="90853" y="8732"/>
                </a:cubicBezTo>
                <a:cubicBezTo>
                  <a:pt x="91452" y="9073"/>
                  <a:pt x="90791" y="9302"/>
                  <a:pt x="90909" y="9598"/>
                </a:cubicBezTo>
                <a:cubicBezTo>
                  <a:pt x="91015" y="9867"/>
                  <a:pt x="92252" y="10510"/>
                  <a:pt x="91278" y="10951"/>
                </a:cubicBezTo>
                <a:cubicBezTo>
                  <a:pt x="92655" y="10325"/>
                  <a:pt x="90668" y="15418"/>
                  <a:pt x="90528" y="14440"/>
                </a:cubicBezTo>
                <a:cubicBezTo>
                  <a:pt x="90663" y="15362"/>
                  <a:pt x="91916" y="14356"/>
                  <a:pt x="92291" y="14703"/>
                </a:cubicBezTo>
                <a:cubicBezTo>
                  <a:pt x="92224" y="14921"/>
                  <a:pt x="91905" y="14747"/>
                  <a:pt x="91922" y="15066"/>
                </a:cubicBezTo>
                <a:cubicBezTo>
                  <a:pt x="92448" y="14876"/>
                  <a:pt x="92873" y="16044"/>
                  <a:pt x="92845" y="16050"/>
                </a:cubicBezTo>
                <a:cubicBezTo>
                  <a:pt x="92778" y="16067"/>
                  <a:pt x="90719" y="15647"/>
                  <a:pt x="90724" y="15664"/>
                </a:cubicBezTo>
                <a:cubicBezTo>
                  <a:pt x="90808" y="15849"/>
                  <a:pt x="90886" y="16033"/>
                  <a:pt x="90965" y="16212"/>
                </a:cubicBezTo>
                <a:cubicBezTo>
                  <a:pt x="90489" y="16234"/>
                  <a:pt x="90293" y="16642"/>
                  <a:pt x="90058" y="17285"/>
                </a:cubicBezTo>
                <a:cubicBezTo>
                  <a:pt x="90567" y="17554"/>
                  <a:pt x="91463" y="18320"/>
                  <a:pt x="91871" y="17285"/>
                </a:cubicBezTo>
                <a:cubicBezTo>
                  <a:pt x="92291" y="16223"/>
                  <a:pt x="92582" y="16928"/>
                  <a:pt x="92336" y="17939"/>
                </a:cubicBezTo>
                <a:cubicBezTo>
                  <a:pt x="92313" y="18023"/>
                  <a:pt x="88749" y="20796"/>
                  <a:pt x="89997" y="21193"/>
                </a:cubicBezTo>
                <a:cubicBezTo>
                  <a:pt x="89980" y="21870"/>
                  <a:pt x="89017" y="21640"/>
                  <a:pt x="89471" y="22775"/>
                </a:cubicBezTo>
                <a:cubicBezTo>
                  <a:pt x="89930" y="23938"/>
                  <a:pt x="89398" y="24195"/>
                  <a:pt x="89594" y="25280"/>
                </a:cubicBezTo>
                <a:cubicBezTo>
                  <a:pt x="89857" y="26784"/>
                  <a:pt x="90746" y="29014"/>
                  <a:pt x="90741" y="30518"/>
                </a:cubicBezTo>
                <a:cubicBezTo>
                  <a:pt x="92196" y="29886"/>
                  <a:pt x="93404" y="33174"/>
                  <a:pt x="94417" y="30703"/>
                </a:cubicBezTo>
                <a:cubicBezTo>
                  <a:pt x="94809" y="29758"/>
                  <a:pt x="95559" y="27829"/>
                  <a:pt x="96118" y="27186"/>
                </a:cubicBezTo>
                <a:cubicBezTo>
                  <a:pt x="96280" y="27002"/>
                  <a:pt x="97741" y="25364"/>
                  <a:pt x="97002" y="25190"/>
                </a:cubicBezTo>
                <a:cubicBezTo>
                  <a:pt x="97092" y="24760"/>
                  <a:pt x="97730" y="24939"/>
                  <a:pt x="97707" y="24676"/>
                </a:cubicBezTo>
                <a:cubicBezTo>
                  <a:pt x="97618" y="23396"/>
                  <a:pt x="97797" y="24139"/>
                  <a:pt x="98496" y="23362"/>
                </a:cubicBezTo>
                <a:cubicBezTo>
                  <a:pt x="99778" y="21937"/>
                  <a:pt x="101702" y="22921"/>
                  <a:pt x="102978" y="20953"/>
                </a:cubicBezTo>
                <a:cubicBezTo>
                  <a:pt x="104204" y="19052"/>
                  <a:pt x="104741" y="20008"/>
                  <a:pt x="106179" y="19421"/>
                </a:cubicBezTo>
                <a:cubicBezTo>
                  <a:pt x="107052" y="19063"/>
                  <a:pt x="108076" y="19097"/>
                  <a:pt x="108881" y="18415"/>
                </a:cubicBezTo>
                <a:cubicBezTo>
                  <a:pt x="109575" y="17828"/>
                  <a:pt x="110672" y="16793"/>
                  <a:pt x="111466" y="16760"/>
                </a:cubicBezTo>
                <a:cubicBezTo>
                  <a:pt x="111142" y="16771"/>
                  <a:pt x="109122" y="15871"/>
                  <a:pt x="108915" y="16480"/>
                </a:cubicBezTo>
                <a:cubicBezTo>
                  <a:pt x="109307" y="15340"/>
                  <a:pt x="109760" y="14904"/>
                  <a:pt x="110431" y="15698"/>
                </a:cubicBezTo>
                <a:cubicBezTo>
                  <a:pt x="110784" y="16111"/>
                  <a:pt x="111942" y="17017"/>
                  <a:pt x="111953" y="15440"/>
                </a:cubicBezTo>
                <a:cubicBezTo>
                  <a:pt x="111959" y="14328"/>
                  <a:pt x="110510" y="12891"/>
                  <a:pt x="109961" y="12522"/>
                </a:cubicBezTo>
                <a:cubicBezTo>
                  <a:pt x="110470" y="12170"/>
                  <a:pt x="113430" y="12941"/>
                  <a:pt x="113531" y="11549"/>
                </a:cubicBezTo>
                <a:cubicBezTo>
                  <a:pt x="113285" y="11566"/>
                  <a:pt x="113050" y="11415"/>
                  <a:pt x="112815" y="11315"/>
                </a:cubicBezTo>
                <a:cubicBezTo>
                  <a:pt x="113005" y="11253"/>
                  <a:pt x="114488" y="11477"/>
                  <a:pt x="114398" y="10733"/>
                </a:cubicBezTo>
                <a:cubicBezTo>
                  <a:pt x="114337" y="10208"/>
                  <a:pt x="113677" y="10191"/>
                  <a:pt x="114292" y="9649"/>
                </a:cubicBezTo>
                <a:cubicBezTo>
                  <a:pt x="115238" y="8821"/>
                  <a:pt x="113503" y="8229"/>
                  <a:pt x="113302" y="7877"/>
                </a:cubicBezTo>
                <a:cubicBezTo>
                  <a:pt x="113498" y="7877"/>
                  <a:pt x="116217" y="7675"/>
                  <a:pt x="115573" y="6730"/>
                </a:cubicBezTo>
                <a:cubicBezTo>
                  <a:pt x="115221" y="6211"/>
                  <a:pt x="114124" y="6076"/>
                  <a:pt x="113738" y="6546"/>
                </a:cubicBezTo>
                <a:cubicBezTo>
                  <a:pt x="115305" y="3885"/>
                  <a:pt x="117840" y="2940"/>
                  <a:pt x="120000" y="2057"/>
                </a:cubicBezTo>
                <a:cubicBezTo>
                  <a:pt x="118953" y="950"/>
                  <a:pt x="117420" y="1962"/>
                  <a:pt x="116318" y="2102"/>
                </a:cubicBezTo>
                <a:cubicBezTo>
                  <a:pt x="115976" y="2146"/>
                  <a:pt x="117420" y="1962"/>
                  <a:pt x="116318" y="2102"/>
                </a:cubicBezTo>
                <a:close/>
                <a:moveTo>
                  <a:pt x="62948" y="99812"/>
                </a:moveTo>
                <a:cubicBezTo>
                  <a:pt x="63525" y="101305"/>
                  <a:pt x="61169" y="101461"/>
                  <a:pt x="60716" y="100997"/>
                </a:cubicBezTo>
                <a:cubicBezTo>
                  <a:pt x="60621" y="101020"/>
                  <a:pt x="60274" y="102121"/>
                  <a:pt x="60218" y="102278"/>
                </a:cubicBezTo>
                <a:lnTo>
                  <a:pt x="60117" y="102222"/>
                </a:lnTo>
                <a:lnTo>
                  <a:pt x="60039" y="102434"/>
                </a:lnTo>
                <a:cubicBezTo>
                  <a:pt x="59804" y="102199"/>
                  <a:pt x="59653" y="101808"/>
                  <a:pt x="59641" y="101338"/>
                </a:cubicBezTo>
                <a:cubicBezTo>
                  <a:pt x="59513" y="101305"/>
                  <a:pt x="58651" y="101238"/>
                  <a:pt x="58466" y="101366"/>
                </a:cubicBezTo>
                <a:cubicBezTo>
                  <a:pt x="58192" y="101523"/>
                  <a:pt x="57353" y="101579"/>
                  <a:pt x="57476" y="100472"/>
                </a:cubicBezTo>
                <a:cubicBezTo>
                  <a:pt x="57627" y="99080"/>
                  <a:pt x="58757" y="100802"/>
                  <a:pt x="59177" y="100220"/>
                </a:cubicBezTo>
                <a:cubicBezTo>
                  <a:pt x="59177" y="100220"/>
                  <a:pt x="59177" y="100220"/>
                  <a:pt x="59177" y="100220"/>
                </a:cubicBezTo>
                <a:cubicBezTo>
                  <a:pt x="59059" y="100220"/>
                  <a:pt x="59099" y="99192"/>
                  <a:pt x="59099" y="99164"/>
                </a:cubicBezTo>
                <a:lnTo>
                  <a:pt x="58259" y="98543"/>
                </a:lnTo>
                <a:cubicBezTo>
                  <a:pt x="58746" y="97749"/>
                  <a:pt x="59697" y="97744"/>
                  <a:pt x="60296" y="97744"/>
                </a:cubicBezTo>
                <a:cubicBezTo>
                  <a:pt x="60637" y="97744"/>
                  <a:pt x="61270" y="97794"/>
                  <a:pt x="61555" y="98090"/>
                </a:cubicBezTo>
                <a:cubicBezTo>
                  <a:pt x="61751" y="98303"/>
                  <a:pt x="62792" y="99421"/>
                  <a:pt x="62948" y="99812"/>
                </a:cubicBezTo>
                <a:cubicBezTo>
                  <a:pt x="63077" y="100153"/>
                  <a:pt x="62825" y="99499"/>
                  <a:pt x="62948" y="99812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6089650" y="2659061"/>
            <a:ext cx="209549" cy="344486"/>
          </a:xfrm>
          <a:custGeom>
            <a:pathLst>
              <a:path extrusionOk="0" h="120000" w="120000">
                <a:moveTo>
                  <a:pt x="84554" y="76516"/>
                </a:moveTo>
                <a:cubicBezTo>
                  <a:pt x="84560" y="76319"/>
                  <a:pt x="84600" y="76128"/>
                  <a:pt x="84668" y="75937"/>
                </a:cubicBezTo>
                <a:cubicBezTo>
                  <a:pt x="84770" y="76044"/>
                  <a:pt x="84713" y="76235"/>
                  <a:pt x="84554" y="76516"/>
                </a:cubicBezTo>
                <a:cubicBezTo>
                  <a:pt x="84577" y="76432"/>
                  <a:pt x="84713" y="76235"/>
                  <a:pt x="84554" y="76516"/>
                </a:cubicBezTo>
                <a:close/>
                <a:moveTo>
                  <a:pt x="78536" y="21958"/>
                </a:moveTo>
                <a:cubicBezTo>
                  <a:pt x="77963" y="22868"/>
                  <a:pt x="77861" y="23211"/>
                  <a:pt x="76545" y="23785"/>
                </a:cubicBezTo>
                <a:cubicBezTo>
                  <a:pt x="76959" y="22992"/>
                  <a:pt x="77787" y="22458"/>
                  <a:pt x="78638" y="21795"/>
                </a:cubicBezTo>
                <a:lnTo>
                  <a:pt x="78536" y="21958"/>
                </a:lnTo>
                <a:cubicBezTo>
                  <a:pt x="78428" y="22132"/>
                  <a:pt x="78536" y="21958"/>
                  <a:pt x="78536" y="21958"/>
                </a:cubicBezTo>
                <a:close/>
                <a:moveTo>
                  <a:pt x="70760" y="83076"/>
                </a:moveTo>
                <a:cubicBezTo>
                  <a:pt x="70992" y="83076"/>
                  <a:pt x="71264" y="83065"/>
                  <a:pt x="71440" y="83172"/>
                </a:cubicBezTo>
                <a:cubicBezTo>
                  <a:pt x="71213" y="83116"/>
                  <a:pt x="70981" y="83076"/>
                  <a:pt x="70760" y="83076"/>
                </a:cubicBezTo>
                <a:cubicBezTo>
                  <a:pt x="70765" y="83076"/>
                  <a:pt x="70981" y="83076"/>
                  <a:pt x="70760" y="83076"/>
                </a:cubicBezTo>
                <a:close/>
                <a:moveTo>
                  <a:pt x="40346" y="96360"/>
                </a:moveTo>
                <a:cubicBezTo>
                  <a:pt x="40323" y="96349"/>
                  <a:pt x="40277" y="96282"/>
                  <a:pt x="40249" y="96231"/>
                </a:cubicBezTo>
                <a:cubicBezTo>
                  <a:pt x="40346" y="96197"/>
                  <a:pt x="40436" y="96152"/>
                  <a:pt x="40516" y="96107"/>
                </a:cubicBezTo>
                <a:cubicBezTo>
                  <a:pt x="40470" y="96209"/>
                  <a:pt x="40482" y="96310"/>
                  <a:pt x="40550" y="96411"/>
                </a:cubicBezTo>
                <a:lnTo>
                  <a:pt x="40346" y="96360"/>
                </a:lnTo>
                <a:cubicBezTo>
                  <a:pt x="40323" y="96349"/>
                  <a:pt x="40346" y="96360"/>
                  <a:pt x="40346" y="96360"/>
                </a:cubicBezTo>
                <a:close/>
                <a:moveTo>
                  <a:pt x="24225" y="860"/>
                </a:moveTo>
                <a:cubicBezTo>
                  <a:pt x="24225" y="860"/>
                  <a:pt x="24242" y="860"/>
                  <a:pt x="24225" y="860"/>
                </a:cubicBezTo>
                <a:cubicBezTo>
                  <a:pt x="24225" y="860"/>
                  <a:pt x="24225" y="860"/>
                  <a:pt x="24225" y="860"/>
                </a:cubicBezTo>
                <a:close/>
                <a:moveTo>
                  <a:pt x="119585" y="33032"/>
                </a:moveTo>
                <a:cubicBezTo>
                  <a:pt x="118423" y="30081"/>
                  <a:pt x="114446" y="30604"/>
                  <a:pt x="110918" y="28574"/>
                </a:cubicBezTo>
                <a:cubicBezTo>
                  <a:pt x="108145" y="26978"/>
                  <a:pt x="105984" y="26646"/>
                  <a:pt x="102229" y="26517"/>
                </a:cubicBezTo>
                <a:cubicBezTo>
                  <a:pt x="99472" y="26421"/>
                  <a:pt x="98031" y="25196"/>
                  <a:pt x="95360" y="26337"/>
                </a:cubicBezTo>
                <a:cubicBezTo>
                  <a:pt x="96142" y="23695"/>
                  <a:pt x="87702" y="22458"/>
                  <a:pt x="84770" y="23065"/>
                </a:cubicBezTo>
                <a:cubicBezTo>
                  <a:pt x="84826" y="22953"/>
                  <a:pt x="85382" y="21924"/>
                  <a:pt x="85382" y="21924"/>
                </a:cubicBezTo>
                <a:cubicBezTo>
                  <a:pt x="83170" y="21851"/>
                  <a:pt x="80958" y="21772"/>
                  <a:pt x="78746" y="21710"/>
                </a:cubicBezTo>
                <a:cubicBezTo>
                  <a:pt x="80073" y="20547"/>
                  <a:pt x="82251" y="19861"/>
                  <a:pt x="80964" y="18247"/>
                </a:cubicBezTo>
                <a:cubicBezTo>
                  <a:pt x="78224" y="18540"/>
                  <a:pt x="77923" y="13092"/>
                  <a:pt x="76125" y="14127"/>
                </a:cubicBezTo>
                <a:cubicBezTo>
                  <a:pt x="74997" y="13160"/>
                  <a:pt x="73040" y="12401"/>
                  <a:pt x="71327" y="12002"/>
                </a:cubicBezTo>
                <a:cubicBezTo>
                  <a:pt x="71389" y="11912"/>
                  <a:pt x="71440" y="11816"/>
                  <a:pt x="71469" y="11721"/>
                </a:cubicBezTo>
                <a:cubicBezTo>
                  <a:pt x="70743" y="11344"/>
                  <a:pt x="66466" y="10428"/>
                  <a:pt x="65524" y="11293"/>
                </a:cubicBezTo>
                <a:cubicBezTo>
                  <a:pt x="64702" y="10962"/>
                  <a:pt x="63255" y="10967"/>
                  <a:pt x="62291" y="11001"/>
                </a:cubicBezTo>
                <a:lnTo>
                  <a:pt x="62229" y="10765"/>
                </a:lnTo>
                <a:lnTo>
                  <a:pt x="62064" y="10877"/>
                </a:lnTo>
                <a:cubicBezTo>
                  <a:pt x="61525" y="10608"/>
                  <a:pt x="60068" y="9725"/>
                  <a:pt x="59336" y="9725"/>
                </a:cubicBezTo>
                <a:cubicBezTo>
                  <a:pt x="60141" y="9725"/>
                  <a:pt x="57867" y="7915"/>
                  <a:pt x="57470" y="7701"/>
                </a:cubicBezTo>
                <a:cubicBezTo>
                  <a:pt x="57714" y="7735"/>
                  <a:pt x="57884" y="7757"/>
                  <a:pt x="57884" y="7757"/>
                </a:cubicBezTo>
                <a:cubicBezTo>
                  <a:pt x="56415" y="6880"/>
                  <a:pt x="54974" y="5874"/>
                  <a:pt x="52705" y="6268"/>
                </a:cubicBezTo>
                <a:cubicBezTo>
                  <a:pt x="52796" y="6183"/>
                  <a:pt x="52819" y="6009"/>
                  <a:pt x="52853" y="5885"/>
                </a:cubicBezTo>
                <a:cubicBezTo>
                  <a:pt x="55337" y="5065"/>
                  <a:pt x="50811" y="3682"/>
                  <a:pt x="49455" y="3884"/>
                </a:cubicBezTo>
                <a:cubicBezTo>
                  <a:pt x="49330" y="3648"/>
                  <a:pt x="49188" y="3580"/>
                  <a:pt x="48905" y="3401"/>
                </a:cubicBezTo>
                <a:cubicBezTo>
                  <a:pt x="48752" y="3457"/>
                  <a:pt x="50238" y="3389"/>
                  <a:pt x="50743" y="3277"/>
                </a:cubicBezTo>
                <a:lnTo>
                  <a:pt x="50743" y="2383"/>
                </a:lnTo>
                <a:cubicBezTo>
                  <a:pt x="48689" y="2355"/>
                  <a:pt x="45609" y="2080"/>
                  <a:pt x="43976" y="2962"/>
                </a:cubicBezTo>
                <a:cubicBezTo>
                  <a:pt x="41548" y="4278"/>
                  <a:pt x="41055" y="2597"/>
                  <a:pt x="38939" y="2597"/>
                </a:cubicBezTo>
                <a:cubicBezTo>
                  <a:pt x="37725" y="2597"/>
                  <a:pt x="34951" y="3271"/>
                  <a:pt x="34600" y="2377"/>
                </a:cubicBezTo>
                <a:cubicBezTo>
                  <a:pt x="34231" y="1444"/>
                  <a:pt x="32864" y="972"/>
                  <a:pt x="31366" y="1129"/>
                </a:cubicBezTo>
                <a:cubicBezTo>
                  <a:pt x="32887" y="1129"/>
                  <a:pt x="25615" y="-1427"/>
                  <a:pt x="29075" y="1382"/>
                </a:cubicBezTo>
                <a:cubicBezTo>
                  <a:pt x="28156" y="1742"/>
                  <a:pt x="26823" y="1579"/>
                  <a:pt x="25938" y="2051"/>
                </a:cubicBezTo>
                <a:cubicBezTo>
                  <a:pt x="25916" y="2006"/>
                  <a:pt x="25893" y="1973"/>
                  <a:pt x="25870" y="1933"/>
                </a:cubicBezTo>
                <a:cubicBezTo>
                  <a:pt x="26579" y="1742"/>
                  <a:pt x="27237" y="1489"/>
                  <a:pt x="27827" y="1191"/>
                </a:cubicBezTo>
                <a:cubicBezTo>
                  <a:pt x="27878" y="-1287"/>
                  <a:pt x="24940" y="860"/>
                  <a:pt x="24220" y="860"/>
                </a:cubicBezTo>
                <a:cubicBezTo>
                  <a:pt x="23635" y="921"/>
                  <a:pt x="19052" y="1984"/>
                  <a:pt x="18825" y="2344"/>
                </a:cubicBezTo>
                <a:lnTo>
                  <a:pt x="17838" y="2153"/>
                </a:lnTo>
                <a:cubicBezTo>
                  <a:pt x="16086" y="2822"/>
                  <a:pt x="15371" y="3693"/>
                  <a:pt x="14730" y="4840"/>
                </a:cubicBezTo>
                <a:lnTo>
                  <a:pt x="14929" y="4952"/>
                </a:lnTo>
                <a:lnTo>
                  <a:pt x="14798" y="5008"/>
                </a:lnTo>
                <a:cubicBezTo>
                  <a:pt x="14798" y="5008"/>
                  <a:pt x="14917" y="5166"/>
                  <a:pt x="14923" y="5171"/>
                </a:cubicBezTo>
                <a:cubicBezTo>
                  <a:pt x="13845" y="5200"/>
                  <a:pt x="13834" y="5587"/>
                  <a:pt x="13425" y="6082"/>
                </a:cubicBezTo>
                <a:cubicBezTo>
                  <a:pt x="13199" y="6363"/>
                  <a:pt x="12104" y="6678"/>
                  <a:pt x="11605" y="6835"/>
                </a:cubicBezTo>
                <a:cubicBezTo>
                  <a:pt x="11378" y="6695"/>
                  <a:pt x="11179" y="6521"/>
                  <a:pt x="10992" y="6363"/>
                </a:cubicBezTo>
                <a:lnTo>
                  <a:pt x="9965" y="7184"/>
                </a:lnTo>
                <a:lnTo>
                  <a:pt x="10595" y="7954"/>
                </a:lnTo>
                <a:lnTo>
                  <a:pt x="10436" y="7977"/>
                </a:lnTo>
                <a:lnTo>
                  <a:pt x="10346" y="8280"/>
                </a:lnTo>
                <a:lnTo>
                  <a:pt x="10238" y="8207"/>
                </a:lnTo>
                <a:cubicBezTo>
                  <a:pt x="9971" y="8325"/>
                  <a:pt x="9693" y="8432"/>
                  <a:pt x="9404" y="8528"/>
                </a:cubicBezTo>
                <a:cubicBezTo>
                  <a:pt x="8786" y="9410"/>
                  <a:pt x="9682" y="11125"/>
                  <a:pt x="10198" y="11923"/>
                </a:cubicBezTo>
                <a:lnTo>
                  <a:pt x="9205" y="12356"/>
                </a:lnTo>
                <a:cubicBezTo>
                  <a:pt x="9205" y="12356"/>
                  <a:pt x="9965" y="12783"/>
                  <a:pt x="10028" y="12811"/>
                </a:cubicBezTo>
                <a:cubicBezTo>
                  <a:pt x="10056" y="13626"/>
                  <a:pt x="9359" y="14959"/>
                  <a:pt x="10226" y="15588"/>
                </a:cubicBezTo>
                <a:cubicBezTo>
                  <a:pt x="9773" y="16027"/>
                  <a:pt x="8735" y="16769"/>
                  <a:pt x="8689" y="17303"/>
                </a:cubicBezTo>
                <a:cubicBezTo>
                  <a:pt x="6460" y="17292"/>
                  <a:pt x="6704" y="18888"/>
                  <a:pt x="5371" y="19400"/>
                </a:cubicBezTo>
                <a:cubicBezTo>
                  <a:pt x="5360" y="19316"/>
                  <a:pt x="5394" y="19304"/>
                  <a:pt x="5479" y="19377"/>
                </a:cubicBezTo>
                <a:cubicBezTo>
                  <a:pt x="3448" y="19748"/>
                  <a:pt x="2342" y="19979"/>
                  <a:pt x="2461" y="21530"/>
                </a:cubicBezTo>
                <a:cubicBezTo>
                  <a:pt x="2325" y="21604"/>
                  <a:pt x="1089" y="22621"/>
                  <a:pt x="1389" y="22621"/>
                </a:cubicBezTo>
                <a:lnTo>
                  <a:pt x="1338" y="22621"/>
                </a:lnTo>
                <a:cubicBezTo>
                  <a:pt x="306" y="23279"/>
                  <a:pt x="272" y="24234"/>
                  <a:pt x="680" y="25196"/>
                </a:cubicBezTo>
                <a:cubicBezTo>
                  <a:pt x="-1418" y="25747"/>
                  <a:pt x="2013" y="26511"/>
                  <a:pt x="2013" y="26590"/>
                </a:cubicBezTo>
                <a:cubicBezTo>
                  <a:pt x="2047" y="26927"/>
                  <a:pt x="1968" y="27130"/>
                  <a:pt x="2529" y="27360"/>
                </a:cubicBezTo>
                <a:cubicBezTo>
                  <a:pt x="2370" y="27433"/>
                  <a:pt x="2183" y="27484"/>
                  <a:pt x="2007" y="27534"/>
                </a:cubicBezTo>
                <a:lnTo>
                  <a:pt x="2274" y="28355"/>
                </a:lnTo>
                <a:cubicBezTo>
                  <a:pt x="2041" y="28473"/>
                  <a:pt x="1673" y="28518"/>
                  <a:pt x="1378" y="28524"/>
                </a:cubicBezTo>
                <a:cubicBezTo>
                  <a:pt x="-544" y="29946"/>
                  <a:pt x="567" y="30795"/>
                  <a:pt x="1435" y="32178"/>
                </a:cubicBezTo>
                <a:cubicBezTo>
                  <a:pt x="-743" y="32369"/>
                  <a:pt x="5138" y="35618"/>
                  <a:pt x="5541" y="36006"/>
                </a:cubicBezTo>
                <a:cubicBezTo>
                  <a:pt x="8355" y="38699"/>
                  <a:pt x="11020" y="41656"/>
                  <a:pt x="13420" y="44506"/>
                </a:cubicBezTo>
                <a:cubicBezTo>
                  <a:pt x="15836" y="47384"/>
                  <a:pt x="16074" y="49172"/>
                  <a:pt x="21293" y="50859"/>
                </a:cubicBezTo>
                <a:cubicBezTo>
                  <a:pt x="23471" y="51561"/>
                  <a:pt x="25626" y="52427"/>
                  <a:pt x="27838" y="53074"/>
                </a:cubicBezTo>
                <a:cubicBezTo>
                  <a:pt x="29313" y="53501"/>
                  <a:pt x="29500" y="54861"/>
                  <a:pt x="31310" y="55092"/>
                </a:cubicBezTo>
                <a:cubicBezTo>
                  <a:pt x="32178" y="57627"/>
                  <a:pt x="32802" y="59898"/>
                  <a:pt x="32847" y="62496"/>
                </a:cubicBezTo>
                <a:cubicBezTo>
                  <a:pt x="32393" y="62524"/>
                  <a:pt x="33539" y="69360"/>
                  <a:pt x="33505" y="70068"/>
                </a:cubicBezTo>
                <a:cubicBezTo>
                  <a:pt x="33363" y="73413"/>
                  <a:pt x="33369" y="76162"/>
                  <a:pt x="35127" y="79383"/>
                </a:cubicBezTo>
                <a:lnTo>
                  <a:pt x="35309" y="79445"/>
                </a:lnTo>
                <a:cubicBezTo>
                  <a:pt x="36471" y="81755"/>
                  <a:pt x="35683" y="85230"/>
                  <a:pt x="34968" y="87512"/>
                </a:cubicBezTo>
                <a:lnTo>
                  <a:pt x="33800" y="86961"/>
                </a:lnTo>
                <a:cubicBezTo>
                  <a:pt x="34327" y="88282"/>
                  <a:pt x="34900" y="90171"/>
                  <a:pt x="36420" y="91205"/>
                </a:cubicBezTo>
                <a:cubicBezTo>
                  <a:pt x="36908" y="92307"/>
                  <a:pt x="36108" y="94651"/>
                  <a:pt x="37759" y="95675"/>
                </a:cubicBezTo>
                <a:lnTo>
                  <a:pt x="37481" y="95731"/>
                </a:lnTo>
                <a:cubicBezTo>
                  <a:pt x="37646" y="96327"/>
                  <a:pt x="37850" y="96928"/>
                  <a:pt x="37992" y="97524"/>
                </a:cubicBezTo>
                <a:cubicBezTo>
                  <a:pt x="38139" y="98154"/>
                  <a:pt x="39483" y="99801"/>
                  <a:pt x="40862" y="98671"/>
                </a:cubicBezTo>
                <a:cubicBezTo>
                  <a:pt x="41792" y="97901"/>
                  <a:pt x="40442" y="97698"/>
                  <a:pt x="40294" y="97091"/>
                </a:cubicBezTo>
                <a:cubicBezTo>
                  <a:pt x="40572" y="96956"/>
                  <a:pt x="40867" y="96827"/>
                  <a:pt x="41168" y="96715"/>
                </a:cubicBezTo>
                <a:cubicBezTo>
                  <a:pt x="41213" y="96731"/>
                  <a:pt x="41259" y="96743"/>
                  <a:pt x="41310" y="96760"/>
                </a:cubicBezTo>
                <a:cubicBezTo>
                  <a:pt x="42132" y="97423"/>
                  <a:pt x="41741" y="99329"/>
                  <a:pt x="42297" y="100206"/>
                </a:cubicBezTo>
                <a:cubicBezTo>
                  <a:pt x="40068" y="99688"/>
                  <a:pt x="38462" y="101144"/>
                  <a:pt x="41089" y="101397"/>
                </a:cubicBezTo>
                <a:cubicBezTo>
                  <a:pt x="41117" y="101690"/>
                  <a:pt x="41815" y="102111"/>
                  <a:pt x="42053" y="102421"/>
                </a:cubicBezTo>
                <a:cubicBezTo>
                  <a:pt x="40272" y="102151"/>
                  <a:pt x="39648" y="103387"/>
                  <a:pt x="39410" y="104231"/>
                </a:cubicBezTo>
                <a:cubicBezTo>
                  <a:pt x="38899" y="106063"/>
                  <a:pt x="43051" y="104253"/>
                  <a:pt x="43647" y="105091"/>
                </a:cubicBezTo>
                <a:cubicBezTo>
                  <a:pt x="43800" y="106035"/>
                  <a:pt x="43323" y="106271"/>
                  <a:pt x="42404" y="106586"/>
                </a:cubicBezTo>
                <a:cubicBezTo>
                  <a:pt x="40799" y="107137"/>
                  <a:pt x="42807" y="108947"/>
                  <a:pt x="43539" y="109526"/>
                </a:cubicBezTo>
                <a:cubicBezTo>
                  <a:pt x="44276" y="110100"/>
                  <a:pt x="49455" y="112011"/>
                  <a:pt x="49398" y="112624"/>
                </a:cubicBezTo>
                <a:cubicBezTo>
                  <a:pt x="49205" y="112742"/>
                  <a:pt x="48434" y="112753"/>
                  <a:pt x="48184" y="112770"/>
                </a:cubicBezTo>
                <a:cubicBezTo>
                  <a:pt x="49166" y="113641"/>
                  <a:pt x="50879" y="113810"/>
                  <a:pt x="51928" y="114693"/>
                </a:cubicBezTo>
                <a:cubicBezTo>
                  <a:pt x="53726" y="116216"/>
                  <a:pt x="54940" y="117301"/>
                  <a:pt x="58173" y="117616"/>
                </a:cubicBezTo>
                <a:cubicBezTo>
                  <a:pt x="57992" y="118577"/>
                  <a:pt x="62331" y="118611"/>
                  <a:pt x="63374" y="118650"/>
                </a:cubicBezTo>
                <a:cubicBezTo>
                  <a:pt x="64208" y="119583"/>
                  <a:pt x="67271" y="119550"/>
                  <a:pt x="68752" y="120000"/>
                </a:cubicBezTo>
                <a:cubicBezTo>
                  <a:pt x="69035" y="119881"/>
                  <a:pt x="69347" y="119803"/>
                  <a:pt x="69688" y="119758"/>
                </a:cubicBezTo>
                <a:cubicBezTo>
                  <a:pt x="69648" y="119600"/>
                  <a:pt x="69568" y="119454"/>
                  <a:pt x="69444" y="119314"/>
                </a:cubicBezTo>
                <a:cubicBezTo>
                  <a:pt x="70147" y="119325"/>
                  <a:pt x="71520" y="119432"/>
                  <a:pt x="71968" y="119038"/>
                </a:cubicBezTo>
                <a:cubicBezTo>
                  <a:pt x="76052" y="118476"/>
                  <a:pt x="72921" y="117740"/>
                  <a:pt x="70516" y="117374"/>
                </a:cubicBezTo>
                <a:cubicBezTo>
                  <a:pt x="68281" y="117043"/>
                  <a:pt x="66188" y="115558"/>
                  <a:pt x="64475" y="114659"/>
                </a:cubicBezTo>
                <a:lnTo>
                  <a:pt x="64498" y="114648"/>
                </a:lnTo>
                <a:cubicBezTo>
                  <a:pt x="64021" y="114159"/>
                  <a:pt x="63301" y="113979"/>
                  <a:pt x="62467" y="114322"/>
                </a:cubicBezTo>
                <a:cubicBezTo>
                  <a:pt x="62314" y="114282"/>
                  <a:pt x="62041" y="114175"/>
                  <a:pt x="61990" y="114136"/>
                </a:cubicBezTo>
                <a:cubicBezTo>
                  <a:pt x="61973" y="114052"/>
                  <a:pt x="61956" y="113967"/>
                  <a:pt x="61951" y="113883"/>
                </a:cubicBezTo>
                <a:lnTo>
                  <a:pt x="63267" y="114097"/>
                </a:lnTo>
                <a:lnTo>
                  <a:pt x="63754" y="113506"/>
                </a:lnTo>
                <a:cubicBezTo>
                  <a:pt x="62166" y="112748"/>
                  <a:pt x="60856" y="111786"/>
                  <a:pt x="60124" y="110628"/>
                </a:cubicBezTo>
                <a:cubicBezTo>
                  <a:pt x="62637" y="109571"/>
                  <a:pt x="61542" y="108312"/>
                  <a:pt x="63471" y="106856"/>
                </a:cubicBezTo>
                <a:cubicBezTo>
                  <a:pt x="65853" y="105063"/>
                  <a:pt x="61718" y="104501"/>
                  <a:pt x="59920" y="103933"/>
                </a:cubicBezTo>
                <a:cubicBezTo>
                  <a:pt x="56341" y="102803"/>
                  <a:pt x="59455" y="101808"/>
                  <a:pt x="61043" y="100942"/>
                </a:cubicBezTo>
                <a:cubicBezTo>
                  <a:pt x="62858" y="99953"/>
                  <a:pt x="59739" y="98783"/>
                  <a:pt x="61968" y="98154"/>
                </a:cubicBezTo>
                <a:cubicBezTo>
                  <a:pt x="62694" y="97608"/>
                  <a:pt x="65467" y="96923"/>
                  <a:pt x="63142" y="96023"/>
                </a:cubicBezTo>
                <a:cubicBezTo>
                  <a:pt x="60799" y="95118"/>
                  <a:pt x="59795" y="96664"/>
                  <a:pt x="58820" y="94196"/>
                </a:cubicBezTo>
                <a:cubicBezTo>
                  <a:pt x="58309" y="94084"/>
                  <a:pt x="60680" y="94663"/>
                  <a:pt x="60697" y="94668"/>
                </a:cubicBezTo>
                <a:cubicBezTo>
                  <a:pt x="61554" y="94899"/>
                  <a:pt x="62643" y="95101"/>
                  <a:pt x="63573" y="94888"/>
                </a:cubicBezTo>
                <a:cubicBezTo>
                  <a:pt x="66233" y="94292"/>
                  <a:pt x="64072" y="93432"/>
                  <a:pt x="64248" y="92622"/>
                </a:cubicBezTo>
                <a:lnTo>
                  <a:pt x="64611" y="92560"/>
                </a:lnTo>
                <a:cubicBezTo>
                  <a:pt x="64656" y="91863"/>
                  <a:pt x="64163" y="91436"/>
                  <a:pt x="63573" y="90896"/>
                </a:cubicBezTo>
                <a:cubicBezTo>
                  <a:pt x="66159" y="91402"/>
                  <a:pt x="70646" y="90840"/>
                  <a:pt x="72802" y="89912"/>
                </a:cubicBezTo>
                <a:cubicBezTo>
                  <a:pt x="73896" y="89440"/>
                  <a:pt x="74611" y="88248"/>
                  <a:pt x="75031" y="87501"/>
                </a:cubicBezTo>
                <a:cubicBezTo>
                  <a:pt x="76018" y="85747"/>
                  <a:pt x="73233" y="86196"/>
                  <a:pt x="72796" y="85134"/>
                </a:cubicBezTo>
                <a:cubicBezTo>
                  <a:pt x="72614" y="84448"/>
                  <a:pt x="73528" y="84251"/>
                  <a:pt x="72478" y="83610"/>
                </a:cubicBezTo>
                <a:cubicBezTo>
                  <a:pt x="75178" y="84263"/>
                  <a:pt x="79801" y="84066"/>
                  <a:pt x="79835" y="81755"/>
                </a:cubicBezTo>
                <a:cubicBezTo>
                  <a:pt x="83465" y="81879"/>
                  <a:pt x="82938" y="78332"/>
                  <a:pt x="84293" y="76954"/>
                </a:cubicBezTo>
                <a:cubicBezTo>
                  <a:pt x="84095" y="77314"/>
                  <a:pt x="83828" y="77663"/>
                  <a:pt x="83374" y="77927"/>
                </a:cubicBezTo>
                <a:lnTo>
                  <a:pt x="84004" y="78320"/>
                </a:lnTo>
                <a:lnTo>
                  <a:pt x="84078" y="78281"/>
                </a:lnTo>
                <a:lnTo>
                  <a:pt x="84322" y="78394"/>
                </a:lnTo>
                <a:cubicBezTo>
                  <a:pt x="87300" y="76808"/>
                  <a:pt x="86517" y="74588"/>
                  <a:pt x="89126" y="72963"/>
                </a:cubicBezTo>
                <a:cubicBezTo>
                  <a:pt x="91990" y="71170"/>
                  <a:pt x="88060" y="68308"/>
                  <a:pt x="90493" y="66206"/>
                </a:cubicBezTo>
                <a:cubicBezTo>
                  <a:pt x="92529" y="64441"/>
                  <a:pt x="98468" y="62518"/>
                  <a:pt x="101939" y="62765"/>
                </a:cubicBezTo>
                <a:cubicBezTo>
                  <a:pt x="104787" y="62968"/>
                  <a:pt x="104872" y="61427"/>
                  <a:pt x="107430" y="61000"/>
                </a:cubicBezTo>
                <a:cubicBezTo>
                  <a:pt x="105950" y="59662"/>
                  <a:pt x="108003" y="59055"/>
                  <a:pt x="108542" y="57903"/>
                </a:cubicBezTo>
                <a:cubicBezTo>
                  <a:pt x="109262" y="56362"/>
                  <a:pt x="110266" y="54738"/>
                  <a:pt x="110788" y="53254"/>
                </a:cubicBezTo>
                <a:cubicBezTo>
                  <a:pt x="111610" y="50892"/>
                  <a:pt x="108831" y="47188"/>
                  <a:pt x="110635" y="45046"/>
                </a:cubicBezTo>
                <a:cubicBezTo>
                  <a:pt x="113471" y="45271"/>
                  <a:pt x="113613" y="42308"/>
                  <a:pt x="114832" y="41263"/>
                </a:cubicBezTo>
                <a:cubicBezTo>
                  <a:pt x="118258" y="38322"/>
                  <a:pt x="121100" y="36951"/>
                  <a:pt x="119585" y="33032"/>
                </a:cubicBezTo>
                <a:cubicBezTo>
                  <a:pt x="119517" y="32869"/>
                  <a:pt x="120550" y="35523"/>
                  <a:pt x="119585" y="33032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373812" y="2533650"/>
            <a:ext cx="307974" cy="365125"/>
          </a:xfrm>
          <a:custGeom>
            <a:pathLst>
              <a:path extrusionOk="0" h="120000" w="120000">
                <a:moveTo>
                  <a:pt x="118079" y="87184"/>
                </a:moveTo>
                <a:cubicBezTo>
                  <a:pt x="118699" y="87984"/>
                  <a:pt x="117761" y="89300"/>
                  <a:pt x="116817" y="88359"/>
                </a:cubicBezTo>
                <a:cubicBezTo>
                  <a:pt x="117141" y="89686"/>
                  <a:pt x="116633" y="91718"/>
                  <a:pt x="115997" y="92905"/>
                </a:cubicBezTo>
                <a:cubicBezTo>
                  <a:pt x="114478" y="95766"/>
                  <a:pt x="113886" y="98973"/>
                  <a:pt x="112451" y="101828"/>
                </a:cubicBezTo>
                <a:cubicBezTo>
                  <a:pt x="111776" y="103289"/>
                  <a:pt x="109319" y="105708"/>
                  <a:pt x="107248" y="104666"/>
                </a:cubicBezTo>
                <a:cubicBezTo>
                  <a:pt x="106383" y="104235"/>
                  <a:pt x="105981" y="103922"/>
                  <a:pt x="105607" y="103166"/>
                </a:cubicBezTo>
                <a:cubicBezTo>
                  <a:pt x="105372" y="102701"/>
                  <a:pt x="105489" y="101224"/>
                  <a:pt x="105434" y="101173"/>
                </a:cubicBezTo>
                <a:cubicBezTo>
                  <a:pt x="104010" y="99326"/>
                  <a:pt x="105417" y="98593"/>
                  <a:pt x="105992" y="97092"/>
                </a:cubicBezTo>
                <a:cubicBezTo>
                  <a:pt x="106712" y="95178"/>
                  <a:pt x="106718" y="94679"/>
                  <a:pt x="106561" y="92619"/>
                </a:cubicBezTo>
                <a:cubicBezTo>
                  <a:pt x="106271" y="91886"/>
                  <a:pt x="106902" y="89462"/>
                  <a:pt x="107600" y="89081"/>
                </a:cubicBezTo>
                <a:cubicBezTo>
                  <a:pt x="108750" y="88449"/>
                  <a:pt x="110207" y="88292"/>
                  <a:pt x="111419" y="87626"/>
                </a:cubicBezTo>
                <a:cubicBezTo>
                  <a:pt x="112116" y="87184"/>
                  <a:pt x="112312" y="86775"/>
                  <a:pt x="112993" y="86646"/>
                </a:cubicBezTo>
                <a:cubicBezTo>
                  <a:pt x="113819" y="86478"/>
                  <a:pt x="113306" y="83875"/>
                  <a:pt x="114299" y="84771"/>
                </a:cubicBezTo>
                <a:cubicBezTo>
                  <a:pt x="114634" y="84122"/>
                  <a:pt x="115349" y="83215"/>
                  <a:pt x="115784" y="82465"/>
                </a:cubicBezTo>
                <a:cubicBezTo>
                  <a:pt x="115689" y="81462"/>
                  <a:pt x="116733" y="82509"/>
                  <a:pt x="116845" y="82957"/>
                </a:cubicBezTo>
                <a:cubicBezTo>
                  <a:pt x="117091" y="83886"/>
                  <a:pt x="117582" y="86551"/>
                  <a:pt x="118079" y="87184"/>
                </a:cubicBezTo>
                <a:cubicBezTo>
                  <a:pt x="118207" y="87346"/>
                  <a:pt x="118012" y="87100"/>
                  <a:pt x="118079" y="87184"/>
                </a:cubicBezTo>
                <a:close/>
                <a:moveTo>
                  <a:pt x="119748" y="44459"/>
                </a:moveTo>
                <a:cubicBezTo>
                  <a:pt x="119162" y="43278"/>
                  <a:pt x="120591" y="42170"/>
                  <a:pt x="118085" y="42203"/>
                </a:cubicBezTo>
                <a:cubicBezTo>
                  <a:pt x="117286" y="42214"/>
                  <a:pt x="115868" y="43323"/>
                  <a:pt x="114595" y="43323"/>
                </a:cubicBezTo>
                <a:cubicBezTo>
                  <a:pt x="113021" y="43323"/>
                  <a:pt x="111748" y="44028"/>
                  <a:pt x="110146" y="44028"/>
                </a:cubicBezTo>
                <a:cubicBezTo>
                  <a:pt x="109230" y="44028"/>
                  <a:pt x="108694" y="44862"/>
                  <a:pt x="107762" y="44745"/>
                </a:cubicBezTo>
                <a:cubicBezTo>
                  <a:pt x="106595" y="44392"/>
                  <a:pt x="106466" y="42931"/>
                  <a:pt x="105562" y="42573"/>
                </a:cubicBezTo>
                <a:cubicBezTo>
                  <a:pt x="106081" y="42270"/>
                  <a:pt x="106215" y="41750"/>
                  <a:pt x="105970" y="41280"/>
                </a:cubicBezTo>
                <a:cubicBezTo>
                  <a:pt x="106422" y="40776"/>
                  <a:pt x="105729" y="40933"/>
                  <a:pt x="105495" y="40485"/>
                </a:cubicBezTo>
                <a:cubicBezTo>
                  <a:pt x="104847" y="39600"/>
                  <a:pt x="102156" y="36723"/>
                  <a:pt x="100682" y="36935"/>
                </a:cubicBezTo>
                <a:cubicBezTo>
                  <a:pt x="100403" y="36202"/>
                  <a:pt x="99683" y="36180"/>
                  <a:pt x="99393" y="35508"/>
                </a:cubicBezTo>
                <a:cubicBezTo>
                  <a:pt x="99114" y="34887"/>
                  <a:pt x="98835" y="31953"/>
                  <a:pt x="97456" y="31953"/>
                </a:cubicBezTo>
                <a:lnTo>
                  <a:pt x="97456" y="31953"/>
                </a:lnTo>
                <a:cubicBezTo>
                  <a:pt x="95736" y="31953"/>
                  <a:pt x="95250" y="28522"/>
                  <a:pt x="95066" y="27581"/>
                </a:cubicBezTo>
                <a:lnTo>
                  <a:pt x="95384" y="27598"/>
                </a:lnTo>
                <a:cubicBezTo>
                  <a:pt x="94826" y="25611"/>
                  <a:pt x="92838" y="24883"/>
                  <a:pt x="92007" y="23181"/>
                </a:cubicBezTo>
                <a:lnTo>
                  <a:pt x="91755" y="23243"/>
                </a:lnTo>
                <a:cubicBezTo>
                  <a:pt x="91716" y="23052"/>
                  <a:pt x="91621" y="22868"/>
                  <a:pt x="91616" y="22672"/>
                </a:cubicBezTo>
                <a:cubicBezTo>
                  <a:pt x="91660" y="22666"/>
                  <a:pt x="92548" y="22616"/>
                  <a:pt x="92548" y="22616"/>
                </a:cubicBezTo>
                <a:cubicBezTo>
                  <a:pt x="92459" y="22498"/>
                  <a:pt x="91409" y="21765"/>
                  <a:pt x="91409" y="21703"/>
                </a:cubicBezTo>
                <a:cubicBezTo>
                  <a:pt x="90108" y="19906"/>
                  <a:pt x="88919" y="18076"/>
                  <a:pt x="88009" y="16144"/>
                </a:cubicBezTo>
                <a:cubicBezTo>
                  <a:pt x="88266" y="16279"/>
                  <a:pt x="88545" y="16351"/>
                  <a:pt x="88841" y="16368"/>
                </a:cubicBezTo>
                <a:cubicBezTo>
                  <a:pt x="90510" y="14039"/>
                  <a:pt x="89517" y="11974"/>
                  <a:pt x="88366" y="9673"/>
                </a:cubicBezTo>
                <a:cubicBezTo>
                  <a:pt x="87445" y="9942"/>
                  <a:pt x="86463" y="9880"/>
                  <a:pt x="85530" y="10031"/>
                </a:cubicBezTo>
                <a:cubicBezTo>
                  <a:pt x="85207" y="10031"/>
                  <a:pt x="83766" y="9365"/>
                  <a:pt x="83403" y="9247"/>
                </a:cubicBezTo>
                <a:cubicBezTo>
                  <a:pt x="83057" y="9214"/>
                  <a:pt x="82086" y="9376"/>
                  <a:pt x="81918" y="9326"/>
                </a:cubicBezTo>
                <a:cubicBezTo>
                  <a:pt x="81784" y="9326"/>
                  <a:pt x="81533" y="9180"/>
                  <a:pt x="81416" y="9130"/>
                </a:cubicBezTo>
                <a:cubicBezTo>
                  <a:pt x="81393" y="9169"/>
                  <a:pt x="81181" y="9774"/>
                  <a:pt x="81220" y="9774"/>
                </a:cubicBezTo>
                <a:cubicBezTo>
                  <a:pt x="79914" y="9936"/>
                  <a:pt x="79350" y="10720"/>
                  <a:pt x="77876" y="9942"/>
                </a:cubicBezTo>
                <a:cubicBezTo>
                  <a:pt x="76693" y="9303"/>
                  <a:pt x="74644" y="8951"/>
                  <a:pt x="73281" y="9326"/>
                </a:cubicBezTo>
                <a:cubicBezTo>
                  <a:pt x="73214" y="9130"/>
                  <a:pt x="69016" y="7417"/>
                  <a:pt x="68731" y="7361"/>
                </a:cubicBezTo>
                <a:cubicBezTo>
                  <a:pt x="67319" y="7070"/>
                  <a:pt x="64678" y="7249"/>
                  <a:pt x="64025" y="8738"/>
                </a:cubicBezTo>
                <a:cubicBezTo>
                  <a:pt x="63673" y="9539"/>
                  <a:pt x="64460" y="10171"/>
                  <a:pt x="64164" y="10860"/>
                </a:cubicBezTo>
                <a:cubicBezTo>
                  <a:pt x="63707" y="11918"/>
                  <a:pt x="57281" y="9813"/>
                  <a:pt x="57108" y="8861"/>
                </a:cubicBezTo>
                <a:cubicBezTo>
                  <a:pt x="56840" y="7395"/>
                  <a:pt x="51837" y="6790"/>
                  <a:pt x="50408" y="6678"/>
                </a:cubicBezTo>
                <a:cubicBezTo>
                  <a:pt x="50347" y="6297"/>
                  <a:pt x="50123" y="6062"/>
                  <a:pt x="49643" y="6017"/>
                </a:cubicBezTo>
                <a:lnTo>
                  <a:pt x="49643" y="5995"/>
                </a:lnTo>
                <a:cubicBezTo>
                  <a:pt x="49397" y="6017"/>
                  <a:pt x="48515" y="5900"/>
                  <a:pt x="48627" y="5519"/>
                </a:cubicBezTo>
                <a:cubicBezTo>
                  <a:pt x="48627" y="5396"/>
                  <a:pt x="50213" y="4293"/>
                  <a:pt x="50335" y="3801"/>
                </a:cubicBezTo>
                <a:cubicBezTo>
                  <a:pt x="50559" y="2894"/>
                  <a:pt x="49638" y="2905"/>
                  <a:pt x="49693" y="2519"/>
                </a:cubicBezTo>
                <a:cubicBezTo>
                  <a:pt x="49241" y="2177"/>
                  <a:pt x="51391" y="-503"/>
                  <a:pt x="49018" y="694"/>
                </a:cubicBezTo>
                <a:cubicBezTo>
                  <a:pt x="48783" y="-78"/>
                  <a:pt x="44473" y="-139"/>
                  <a:pt x="43468" y="184"/>
                </a:cubicBezTo>
                <a:cubicBezTo>
                  <a:pt x="43295" y="184"/>
                  <a:pt x="40398" y="251"/>
                  <a:pt x="40666" y="626"/>
                </a:cubicBezTo>
                <a:cubicBezTo>
                  <a:pt x="38969" y="-218"/>
                  <a:pt x="36155" y="710"/>
                  <a:pt x="34513" y="1069"/>
                </a:cubicBezTo>
                <a:cubicBezTo>
                  <a:pt x="32280" y="1069"/>
                  <a:pt x="29907" y="2608"/>
                  <a:pt x="27831" y="3230"/>
                </a:cubicBezTo>
                <a:cubicBezTo>
                  <a:pt x="27736" y="3140"/>
                  <a:pt x="27674" y="3045"/>
                  <a:pt x="27635" y="2927"/>
                </a:cubicBezTo>
                <a:lnTo>
                  <a:pt x="27456" y="2961"/>
                </a:lnTo>
                <a:lnTo>
                  <a:pt x="27384" y="2776"/>
                </a:lnTo>
                <a:cubicBezTo>
                  <a:pt x="26446" y="3252"/>
                  <a:pt x="24816" y="3213"/>
                  <a:pt x="23878" y="2687"/>
                </a:cubicBezTo>
                <a:cubicBezTo>
                  <a:pt x="23906" y="2367"/>
                  <a:pt x="23928" y="2054"/>
                  <a:pt x="23889" y="1740"/>
                </a:cubicBezTo>
                <a:cubicBezTo>
                  <a:pt x="21432" y="1830"/>
                  <a:pt x="21946" y="3952"/>
                  <a:pt x="20612" y="5111"/>
                </a:cubicBezTo>
                <a:cubicBezTo>
                  <a:pt x="19333" y="6225"/>
                  <a:pt x="17524" y="6236"/>
                  <a:pt x="16385" y="7630"/>
                </a:cubicBezTo>
                <a:cubicBezTo>
                  <a:pt x="16184" y="8604"/>
                  <a:pt x="15096" y="9220"/>
                  <a:pt x="15168" y="10238"/>
                </a:cubicBezTo>
                <a:cubicBezTo>
                  <a:pt x="15263" y="11593"/>
                  <a:pt x="15174" y="12450"/>
                  <a:pt x="13890" y="13373"/>
                </a:cubicBezTo>
                <a:cubicBezTo>
                  <a:pt x="12377" y="14465"/>
                  <a:pt x="10680" y="15288"/>
                  <a:pt x="8631" y="15221"/>
                </a:cubicBezTo>
                <a:cubicBezTo>
                  <a:pt x="8413" y="16659"/>
                  <a:pt x="6693" y="16889"/>
                  <a:pt x="6319" y="17980"/>
                </a:cubicBezTo>
                <a:cubicBezTo>
                  <a:pt x="5722" y="19710"/>
                  <a:pt x="5125" y="20584"/>
                  <a:pt x="3578" y="21866"/>
                </a:cubicBezTo>
                <a:lnTo>
                  <a:pt x="3740" y="22067"/>
                </a:lnTo>
                <a:cubicBezTo>
                  <a:pt x="2836" y="23321"/>
                  <a:pt x="965" y="25510"/>
                  <a:pt x="1892" y="26887"/>
                </a:cubicBezTo>
                <a:lnTo>
                  <a:pt x="2182" y="26887"/>
                </a:lnTo>
                <a:cubicBezTo>
                  <a:pt x="2607" y="26887"/>
                  <a:pt x="2322" y="28214"/>
                  <a:pt x="3115" y="28135"/>
                </a:cubicBezTo>
                <a:cubicBezTo>
                  <a:pt x="3210" y="28326"/>
                  <a:pt x="3416" y="29496"/>
                  <a:pt x="3031" y="29496"/>
                </a:cubicBezTo>
                <a:lnTo>
                  <a:pt x="2545" y="29664"/>
                </a:lnTo>
                <a:cubicBezTo>
                  <a:pt x="4265" y="31371"/>
                  <a:pt x="3249" y="33006"/>
                  <a:pt x="2523" y="34864"/>
                </a:cubicBezTo>
                <a:cubicBezTo>
                  <a:pt x="2238" y="34819"/>
                  <a:pt x="1926" y="34870"/>
                  <a:pt x="1658" y="34993"/>
                </a:cubicBezTo>
                <a:cubicBezTo>
                  <a:pt x="2400" y="35961"/>
                  <a:pt x="859" y="37047"/>
                  <a:pt x="0" y="37674"/>
                </a:cubicBezTo>
                <a:cubicBezTo>
                  <a:pt x="1390" y="37798"/>
                  <a:pt x="1669" y="39063"/>
                  <a:pt x="1540" y="40054"/>
                </a:cubicBezTo>
                <a:lnTo>
                  <a:pt x="1713" y="40054"/>
                </a:lnTo>
                <a:cubicBezTo>
                  <a:pt x="1641" y="40054"/>
                  <a:pt x="1568" y="40054"/>
                  <a:pt x="1496" y="40054"/>
                </a:cubicBezTo>
                <a:cubicBezTo>
                  <a:pt x="1479" y="40121"/>
                  <a:pt x="1440" y="40160"/>
                  <a:pt x="1378" y="40177"/>
                </a:cubicBezTo>
                <a:cubicBezTo>
                  <a:pt x="1150" y="41095"/>
                  <a:pt x="2177" y="42808"/>
                  <a:pt x="3651" y="42528"/>
                </a:cubicBezTo>
                <a:cubicBezTo>
                  <a:pt x="3695" y="43183"/>
                  <a:pt x="4354" y="43452"/>
                  <a:pt x="4477" y="44101"/>
                </a:cubicBezTo>
                <a:cubicBezTo>
                  <a:pt x="4873" y="44163"/>
                  <a:pt x="5097" y="44023"/>
                  <a:pt x="5281" y="43743"/>
                </a:cubicBezTo>
                <a:cubicBezTo>
                  <a:pt x="5672" y="44806"/>
                  <a:pt x="7056" y="45069"/>
                  <a:pt x="7308" y="45909"/>
                </a:cubicBezTo>
                <a:cubicBezTo>
                  <a:pt x="7961" y="46766"/>
                  <a:pt x="7905" y="47253"/>
                  <a:pt x="8223" y="48266"/>
                </a:cubicBezTo>
                <a:lnTo>
                  <a:pt x="8486" y="48266"/>
                </a:lnTo>
                <a:cubicBezTo>
                  <a:pt x="8759" y="48759"/>
                  <a:pt x="11026" y="51278"/>
                  <a:pt x="11908" y="50970"/>
                </a:cubicBezTo>
                <a:cubicBezTo>
                  <a:pt x="13477" y="52375"/>
                  <a:pt x="14928" y="53595"/>
                  <a:pt x="17228" y="54581"/>
                </a:cubicBezTo>
                <a:cubicBezTo>
                  <a:pt x="17206" y="54928"/>
                  <a:pt x="17189" y="55280"/>
                  <a:pt x="17178" y="55627"/>
                </a:cubicBezTo>
                <a:cubicBezTo>
                  <a:pt x="17597" y="55409"/>
                  <a:pt x="18027" y="55191"/>
                  <a:pt x="18462" y="54995"/>
                </a:cubicBezTo>
                <a:lnTo>
                  <a:pt x="18540" y="55023"/>
                </a:lnTo>
                <a:lnTo>
                  <a:pt x="18546" y="54956"/>
                </a:lnTo>
                <a:cubicBezTo>
                  <a:pt x="19986" y="54306"/>
                  <a:pt x="21382" y="53808"/>
                  <a:pt x="23029" y="53858"/>
                </a:cubicBezTo>
                <a:cubicBezTo>
                  <a:pt x="23788" y="53886"/>
                  <a:pt x="25575" y="54418"/>
                  <a:pt x="26161" y="53836"/>
                </a:cubicBezTo>
                <a:cubicBezTo>
                  <a:pt x="26507" y="53970"/>
                  <a:pt x="26842" y="54116"/>
                  <a:pt x="27166" y="54273"/>
                </a:cubicBezTo>
                <a:cubicBezTo>
                  <a:pt x="28361" y="53595"/>
                  <a:pt x="32777" y="52795"/>
                  <a:pt x="33039" y="52039"/>
                </a:cubicBezTo>
                <a:cubicBezTo>
                  <a:pt x="33341" y="52157"/>
                  <a:pt x="33469" y="52280"/>
                  <a:pt x="33587" y="51860"/>
                </a:cubicBezTo>
                <a:cubicBezTo>
                  <a:pt x="33620" y="51843"/>
                  <a:pt x="33748" y="51782"/>
                  <a:pt x="33944" y="51731"/>
                </a:cubicBezTo>
                <a:cubicBezTo>
                  <a:pt x="34402" y="52129"/>
                  <a:pt x="35591" y="51776"/>
                  <a:pt x="36155" y="51630"/>
                </a:cubicBezTo>
                <a:lnTo>
                  <a:pt x="36155" y="51580"/>
                </a:lnTo>
                <a:cubicBezTo>
                  <a:pt x="39884" y="51474"/>
                  <a:pt x="38991" y="52498"/>
                  <a:pt x="40777" y="54519"/>
                </a:cubicBezTo>
                <a:cubicBezTo>
                  <a:pt x="41732" y="55599"/>
                  <a:pt x="44551" y="54939"/>
                  <a:pt x="45780" y="54709"/>
                </a:cubicBezTo>
                <a:cubicBezTo>
                  <a:pt x="45908" y="55185"/>
                  <a:pt x="46422" y="55672"/>
                  <a:pt x="47041" y="55650"/>
                </a:cubicBezTo>
                <a:cubicBezTo>
                  <a:pt x="46997" y="55902"/>
                  <a:pt x="47354" y="57895"/>
                  <a:pt x="47416" y="58113"/>
                </a:cubicBezTo>
                <a:lnTo>
                  <a:pt x="47304" y="58113"/>
                </a:lnTo>
                <a:cubicBezTo>
                  <a:pt x="47181" y="59283"/>
                  <a:pt x="45953" y="60190"/>
                  <a:pt x="47203" y="60716"/>
                </a:cubicBezTo>
                <a:cubicBezTo>
                  <a:pt x="47030" y="61589"/>
                  <a:pt x="46980" y="62496"/>
                  <a:pt x="45808" y="62625"/>
                </a:cubicBezTo>
                <a:cubicBezTo>
                  <a:pt x="46461" y="64976"/>
                  <a:pt x="48058" y="66258"/>
                  <a:pt x="49777" y="68077"/>
                </a:cubicBezTo>
                <a:cubicBezTo>
                  <a:pt x="49665" y="68268"/>
                  <a:pt x="49593" y="68453"/>
                  <a:pt x="49442" y="68626"/>
                </a:cubicBezTo>
                <a:cubicBezTo>
                  <a:pt x="50285" y="69315"/>
                  <a:pt x="50821" y="70182"/>
                  <a:pt x="51547" y="70905"/>
                </a:cubicBezTo>
                <a:lnTo>
                  <a:pt x="51938" y="70613"/>
                </a:lnTo>
                <a:cubicBezTo>
                  <a:pt x="52111" y="70837"/>
                  <a:pt x="51938" y="70854"/>
                  <a:pt x="51927" y="71100"/>
                </a:cubicBezTo>
                <a:lnTo>
                  <a:pt x="51726" y="71117"/>
                </a:lnTo>
                <a:cubicBezTo>
                  <a:pt x="51748" y="72019"/>
                  <a:pt x="54355" y="76178"/>
                  <a:pt x="53752" y="76766"/>
                </a:cubicBezTo>
                <a:cubicBezTo>
                  <a:pt x="52474" y="77421"/>
                  <a:pt x="53367" y="78742"/>
                  <a:pt x="53998" y="79626"/>
                </a:cubicBezTo>
                <a:cubicBezTo>
                  <a:pt x="55595" y="81860"/>
                  <a:pt x="53233" y="82196"/>
                  <a:pt x="52909" y="83573"/>
                </a:cubicBezTo>
                <a:cubicBezTo>
                  <a:pt x="52602" y="84749"/>
                  <a:pt x="51753" y="87671"/>
                  <a:pt x="50899" y="88454"/>
                </a:cubicBezTo>
                <a:cubicBezTo>
                  <a:pt x="50983" y="88566"/>
                  <a:pt x="51039" y="88690"/>
                  <a:pt x="51072" y="88813"/>
                </a:cubicBezTo>
                <a:lnTo>
                  <a:pt x="50955" y="88846"/>
                </a:lnTo>
                <a:cubicBezTo>
                  <a:pt x="51067" y="89412"/>
                  <a:pt x="50955" y="90061"/>
                  <a:pt x="50955" y="90632"/>
                </a:cubicBezTo>
                <a:lnTo>
                  <a:pt x="50899" y="90671"/>
                </a:lnTo>
                <a:cubicBezTo>
                  <a:pt x="50497" y="94495"/>
                  <a:pt x="56114" y="97613"/>
                  <a:pt x="55583" y="101532"/>
                </a:cubicBezTo>
                <a:cubicBezTo>
                  <a:pt x="55310" y="103569"/>
                  <a:pt x="56404" y="109257"/>
                  <a:pt x="59223" y="109990"/>
                </a:cubicBezTo>
                <a:cubicBezTo>
                  <a:pt x="59799" y="110494"/>
                  <a:pt x="62612" y="115655"/>
                  <a:pt x="62082" y="116238"/>
                </a:cubicBezTo>
                <a:cubicBezTo>
                  <a:pt x="60212" y="116708"/>
                  <a:pt x="62060" y="117486"/>
                  <a:pt x="62216" y="118203"/>
                </a:cubicBezTo>
                <a:cubicBezTo>
                  <a:pt x="61233" y="120414"/>
                  <a:pt x="66811" y="120223"/>
                  <a:pt x="68229" y="119540"/>
                </a:cubicBezTo>
                <a:cubicBezTo>
                  <a:pt x="69892" y="118729"/>
                  <a:pt x="71534" y="119205"/>
                  <a:pt x="73415" y="119345"/>
                </a:cubicBezTo>
                <a:cubicBezTo>
                  <a:pt x="73415" y="119345"/>
                  <a:pt x="73493" y="119037"/>
                  <a:pt x="73499" y="119025"/>
                </a:cubicBezTo>
                <a:cubicBezTo>
                  <a:pt x="76866" y="119154"/>
                  <a:pt x="79462" y="116467"/>
                  <a:pt x="81740" y="114743"/>
                </a:cubicBezTo>
                <a:cubicBezTo>
                  <a:pt x="82929" y="113836"/>
                  <a:pt x="83414" y="112716"/>
                  <a:pt x="84263" y="111614"/>
                </a:cubicBezTo>
                <a:cubicBezTo>
                  <a:pt x="84732" y="110992"/>
                  <a:pt x="85904" y="110561"/>
                  <a:pt x="86278" y="109917"/>
                </a:cubicBezTo>
                <a:cubicBezTo>
                  <a:pt x="86826" y="108955"/>
                  <a:pt x="87317" y="108081"/>
                  <a:pt x="87585" y="106889"/>
                </a:cubicBezTo>
                <a:lnTo>
                  <a:pt x="87635" y="106889"/>
                </a:lnTo>
                <a:cubicBezTo>
                  <a:pt x="87741" y="106340"/>
                  <a:pt x="87786" y="105792"/>
                  <a:pt x="87775" y="105237"/>
                </a:cubicBezTo>
                <a:lnTo>
                  <a:pt x="87423" y="105215"/>
                </a:lnTo>
                <a:cubicBezTo>
                  <a:pt x="87719" y="104185"/>
                  <a:pt x="88584" y="104258"/>
                  <a:pt x="89623" y="103771"/>
                </a:cubicBezTo>
                <a:cubicBezTo>
                  <a:pt x="91398" y="102920"/>
                  <a:pt x="91861" y="102808"/>
                  <a:pt x="92235" y="101190"/>
                </a:cubicBezTo>
                <a:cubicBezTo>
                  <a:pt x="92364" y="99779"/>
                  <a:pt x="92498" y="98777"/>
                  <a:pt x="92007" y="97406"/>
                </a:cubicBezTo>
                <a:cubicBezTo>
                  <a:pt x="91141" y="95038"/>
                  <a:pt x="91873" y="94909"/>
                  <a:pt x="93955" y="93437"/>
                </a:cubicBezTo>
                <a:cubicBezTo>
                  <a:pt x="95591" y="92278"/>
                  <a:pt x="96149" y="91517"/>
                  <a:pt x="98226" y="90587"/>
                </a:cubicBezTo>
                <a:cubicBezTo>
                  <a:pt x="99778" y="89888"/>
                  <a:pt x="103005" y="87520"/>
                  <a:pt x="102022" y="85706"/>
                </a:cubicBezTo>
                <a:cubicBezTo>
                  <a:pt x="101726" y="85152"/>
                  <a:pt x="102067" y="78865"/>
                  <a:pt x="101414" y="78949"/>
                </a:cubicBezTo>
                <a:cubicBezTo>
                  <a:pt x="101280" y="78663"/>
                  <a:pt x="100621" y="78300"/>
                  <a:pt x="100258" y="78300"/>
                </a:cubicBezTo>
                <a:cubicBezTo>
                  <a:pt x="99471" y="77449"/>
                  <a:pt x="100107" y="75601"/>
                  <a:pt x="99555" y="74750"/>
                </a:cubicBezTo>
                <a:cubicBezTo>
                  <a:pt x="99354" y="74459"/>
                  <a:pt x="99812" y="73983"/>
                  <a:pt x="99862" y="73704"/>
                </a:cubicBezTo>
                <a:cubicBezTo>
                  <a:pt x="100018" y="72864"/>
                  <a:pt x="99091" y="72948"/>
                  <a:pt x="98762" y="72416"/>
                </a:cubicBezTo>
                <a:cubicBezTo>
                  <a:pt x="98477" y="71643"/>
                  <a:pt x="100442" y="67266"/>
                  <a:pt x="101230" y="66583"/>
                </a:cubicBezTo>
                <a:cubicBezTo>
                  <a:pt x="101916" y="66398"/>
                  <a:pt x="102357" y="66057"/>
                  <a:pt x="102843" y="65603"/>
                </a:cubicBezTo>
                <a:lnTo>
                  <a:pt x="102944" y="65760"/>
                </a:lnTo>
                <a:cubicBezTo>
                  <a:pt x="105702" y="62149"/>
                  <a:pt x="109811" y="60050"/>
                  <a:pt x="112898" y="56797"/>
                </a:cubicBezTo>
                <a:cubicBezTo>
                  <a:pt x="114377" y="55241"/>
                  <a:pt x="115823" y="53668"/>
                  <a:pt x="116465" y="51692"/>
                </a:cubicBezTo>
                <a:cubicBezTo>
                  <a:pt x="116773" y="50757"/>
                  <a:pt x="117387" y="49867"/>
                  <a:pt x="117884" y="48999"/>
                </a:cubicBezTo>
                <a:cubicBezTo>
                  <a:pt x="118587" y="47773"/>
                  <a:pt x="118676" y="46587"/>
                  <a:pt x="119235" y="45456"/>
                </a:cubicBezTo>
                <a:cubicBezTo>
                  <a:pt x="119302" y="45489"/>
                  <a:pt x="119346" y="45545"/>
                  <a:pt x="119369" y="45624"/>
                </a:cubicBezTo>
                <a:cubicBezTo>
                  <a:pt x="119564" y="45624"/>
                  <a:pt x="119754" y="45618"/>
                  <a:pt x="119949" y="45601"/>
                </a:cubicBezTo>
                <a:cubicBezTo>
                  <a:pt x="120066" y="45193"/>
                  <a:pt x="119966" y="44907"/>
                  <a:pt x="119748" y="44459"/>
                </a:cubicBezTo>
                <a:cubicBezTo>
                  <a:pt x="119704" y="44370"/>
                  <a:pt x="119905" y="44773"/>
                  <a:pt x="119748" y="4445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6556375" y="2336800"/>
            <a:ext cx="549275" cy="434974"/>
          </a:xfrm>
          <a:custGeom>
            <a:pathLst>
              <a:path extrusionOk="0" h="120000" w="120000">
                <a:moveTo>
                  <a:pt x="93950" y="84036"/>
                </a:moveTo>
                <a:cubicBezTo>
                  <a:pt x="93805" y="84387"/>
                  <a:pt x="94411" y="86432"/>
                  <a:pt x="94750" y="86476"/>
                </a:cubicBezTo>
                <a:cubicBezTo>
                  <a:pt x="94945" y="86504"/>
                  <a:pt x="94745" y="85713"/>
                  <a:pt x="95045" y="86031"/>
                </a:cubicBezTo>
                <a:cubicBezTo>
                  <a:pt x="95323" y="86315"/>
                  <a:pt x="94589" y="87546"/>
                  <a:pt x="95612" y="87385"/>
                </a:cubicBezTo>
                <a:cubicBezTo>
                  <a:pt x="95923" y="87340"/>
                  <a:pt x="96884" y="87502"/>
                  <a:pt x="97062" y="87808"/>
                </a:cubicBezTo>
                <a:cubicBezTo>
                  <a:pt x="96995" y="87635"/>
                  <a:pt x="96940" y="87463"/>
                  <a:pt x="96901" y="87279"/>
                </a:cubicBezTo>
                <a:cubicBezTo>
                  <a:pt x="97351" y="87390"/>
                  <a:pt x="98118" y="89112"/>
                  <a:pt x="98513" y="88856"/>
                </a:cubicBezTo>
                <a:cubicBezTo>
                  <a:pt x="98852" y="88627"/>
                  <a:pt x="98001" y="87791"/>
                  <a:pt x="98001" y="87496"/>
                </a:cubicBezTo>
                <a:cubicBezTo>
                  <a:pt x="98152" y="87563"/>
                  <a:pt x="98741" y="87691"/>
                  <a:pt x="98624" y="87218"/>
                </a:cubicBezTo>
                <a:cubicBezTo>
                  <a:pt x="98535" y="86855"/>
                  <a:pt x="97635" y="86911"/>
                  <a:pt x="97485" y="86816"/>
                </a:cubicBezTo>
                <a:cubicBezTo>
                  <a:pt x="96423" y="86120"/>
                  <a:pt x="96056" y="87123"/>
                  <a:pt x="95606" y="85312"/>
                </a:cubicBezTo>
                <a:cubicBezTo>
                  <a:pt x="95334" y="84208"/>
                  <a:pt x="96123" y="84130"/>
                  <a:pt x="96284" y="83194"/>
                </a:cubicBezTo>
                <a:cubicBezTo>
                  <a:pt x="96334" y="82932"/>
                  <a:pt x="96051" y="81211"/>
                  <a:pt x="95934" y="80843"/>
                </a:cubicBezTo>
                <a:cubicBezTo>
                  <a:pt x="95439" y="80893"/>
                  <a:pt x="94233" y="80397"/>
                  <a:pt x="94178" y="81283"/>
                </a:cubicBezTo>
                <a:cubicBezTo>
                  <a:pt x="94150" y="81740"/>
                  <a:pt x="94667" y="83807"/>
                  <a:pt x="94417" y="84058"/>
                </a:cubicBezTo>
                <a:cubicBezTo>
                  <a:pt x="94250" y="84225"/>
                  <a:pt x="94078" y="83718"/>
                  <a:pt x="93950" y="84036"/>
                </a:cubicBezTo>
                <a:close/>
                <a:moveTo>
                  <a:pt x="93950" y="84036"/>
                </a:moveTo>
                <a:cubicBezTo>
                  <a:pt x="94072" y="83724"/>
                  <a:pt x="93861" y="84259"/>
                  <a:pt x="93950" y="84036"/>
                </a:cubicBezTo>
                <a:cubicBezTo>
                  <a:pt x="93950" y="84036"/>
                  <a:pt x="93950" y="84036"/>
                  <a:pt x="93950" y="84036"/>
                </a:cubicBezTo>
                <a:close/>
                <a:moveTo>
                  <a:pt x="98424" y="93107"/>
                </a:moveTo>
                <a:cubicBezTo>
                  <a:pt x="98418" y="93626"/>
                  <a:pt x="98957" y="93832"/>
                  <a:pt x="99119" y="93314"/>
                </a:cubicBezTo>
                <a:cubicBezTo>
                  <a:pt x="99169" y="93158"/>
                  <a:pt x="98518" y="92188"/>
                  <a:pt x="98496" y="91726"/>
                </a:cubicBezTo>
                <a:cubicBezTo>
                  <a:pt x="98507" y="91999"/>
                  <a:pt x="96395" y="90405"/>
                  <a:pt x="96379" y="90578"/>
                </a:cubicBezTo>
                <a:cubicBezTo>
                  <a:pt x="96356" y="90856"/>
                  <a:pt x="96356" y="91586"/>
                  <a:pt x="96429" y="91932"/>
                </a:cubicBezTo>
                <a:cubicBezTo>
                  <a:pt x="96556" y="92578"/>
                  <a:pt x="97346" y="92099"/>
                  <a:pt x="97373" y="92879"/>
                </a:cubicBezTo>
                <a:cubicBezTo>
                  <a:pt x="97385" y="93041"/>
                  <a:pt x="96851" y="93057"/>
                  <a:pt x="96951" y="93425"/>
                </a:cubicBezTo>
                <a:cubicBezTo>
                  <a:pt x="97012" y="93654"/>
                  <a:pt x="97696" y="94523"/>
                  <a:pt x="97885" y="94267"/>
                </a:cubicBezTo>
                <a:cubicBezTo>
                  <a:pt x="98163" y="93893"/>
                  <a:pt x="97507" y="93386"/>
                  <a:pt x="97896" y="92957"/>
                </a:cubicBezTo>
                <a:cubicBezTo>
                  <a:pt x="97907" y="93080"/>
                  <a:pt x="97879" y="93659"/>
                  <a:pt x="98001" y="93720"/>
                </a:cubicBezTo>
                <a:cubicBezTo>
                  <a:pt x="97974" y="93709"/>
                  <a:pt x="97946" y="93693"/>
                  <a:pt x="98007" y="93720"/>
                </a:cubicBezTo>
                <a:cubicBezTo>
                  <a:pt x="98068" y="93748"/>
                  <a:pt x="98040" y="93737"/>
                  <a:pt x="98007" y="93720"/>
                </a:cubicBezTo>
                <a:cubicBezTo>
                  <a:pt x="98135" y="93771"/>
                  <a:pt x="98263" y="93191"/>
                  <a:pt x="98424" y="93107"/>
                </a:cubicBezTo>
                <a:close/>
                <a:moveTo>
                  <a:pt x="98429" y="88939"/>
                </a:moveTo>
                <a:cubicBezTo>
                  <a:pt x="98329" y="89480"/>
                  <a:pt x="99824" y="90427"/>
                  <a:pt x="98557" y="90477"/>
                </a:cubicBezTo>
                <a:cubicBezTo>
                  <a:pt x="98513" y="90773"/>
                  <a:pt x="99280" y="92612"/>
                  <a:pt x="99580" y="92528"/>
                </a:cubicBezTo>
                <a:cubicBezTo>
                  <a:pt x="99597" y="92099"/>
                  <a:pt x="99180" y="91508"/>
                  <a:pt x="99263" y="91113"/>
                </a:cubicBezTo>
                <a:cubicBezTo>
                  <a:pt x="99352" y="90678"/>
                  <a:pt x="99752" y="91107"/>
                  <a:pt x="99930" y="90890"/>
                </a:cubicBezTo>
                <a:cubicBezTo>
                  <a:pt x="99891" y="90934"/>
                  <a:pt x="99847" y="90990"/>
                  <a:pt x="99930" y="90884"/>
                </a:cubicBezTo>
                <a:cubicBezTo>
                  <a:pt x="99991" y="90812"/>
                  <a:pt x="99963" y="90845"/>
                  <a:pt x="99930" y="90884"/>
                </a:cubicBezTo>
                <a:cubicBezTo>
                  <a:pt x="100469" y="90204"/>
                  <a:pt x="98963" y="88906"/>
                  <a:pt x="98429" y="88939"/>
                </a:cubicBezTo>
                <a:close/>
                <a:moveTo>
                  <a:pt x="100969" y="97253"/>
                </a:moveTo>
                <a:cubicBezTo>
                  <a:pt x="100969" y="97181"/>
                  <a:pt x="100969" y="97214"/>
                  <a:pt x="100969" y="97253"/>
                </a:cubicBezTo>
                <a:cubicBezTo>
                  <a:pt x="100969" y="97253"/>
                  <a:pt x="100969" y="97253"/>
                  <a:pt x="100969" y="97253"/>
                </a:cubicBezTo>
                <a:close/>
                <a:moveTo>
                  <a:pt x="100502" y="97967"/>
                </a:moveTo>
                <a:cubicBezTo>
                  <a:pt x="100697" y="99248"/>
                  <a:pt x="100041" y="98184"/>
                  <a:pt x="100058" y="98184"/>
                </a:cubicBezTo>
                <a:cubicBezTo>
                  <a:pt x="98930" y="98273"/>
                  <a:pt x="99024" y="97699"/>
                  <a:pt x="99002" y="96328"/>
                </a:cubicBezTo>
                <a:cubicBezTo>
                  <a:pt x="98985" y="95442"/>
                  <a:pt x="97862" y="96061"/>
                  <a:pt x="97457" y="95810"/>
                </a:cubicBezTo>
                <a:cubicBezTo>
                  <a:pt x="97218" y="95660"/>
                  <a:pt x="97196" y="96991"/>
                  <a:pt x="96907" y="96908"/>
                </a:cubicBezTo>
                <a:cubicBezTo>
                  <a:pt x="96467" y="96780"/>
                  <a:pt x="97646" y="94010"/>
                  <a:pt x="98479" y="94679"/>
                </a:cubicBezTo>
                <a:cubicBezTo>
                  <a:pt x="98491" y="94684"/>
                  <a:pt x="98885" y="95927"/>
                  <a:pt x="98996" y="95074"/>
                </a:cubicBezTo>
                <a:cubicBezTo>
                  <a:pt x="99069" y="94501"/>
                  <a:pt x="99074" y="94662"/>
                  <a:pt x="99452" y="94707"/>
                </a:cubicBezTo>
                <a:cubicBezTo>
                  <a:pt x="99535" y="94133"/>
                  <a:pt x="99374" y="94205"/>
                  <a:pt x="99947" y="94094"/>
                </a:cubicBezTo>
                <a:cubicBezTo>
                  <a:pt x="100547" y="93977"/>
                  <a:pt x="99802" y="93202"/>
                  <a:pt x="100041" y="93018"/>
                </a:cubicBezTo>
                <a:cubicBezTo>
                  <a:pt x="100603" y="92578"/>
                  <a:pt x="100764" y="94534"/>
                  <a:pt x="100780" y="94606"/>
                </a:cubicBezTo>
                <a:cubicBezTo>
                  <a:pt x="100769" y="94562"/>
                  <a:pt x="101214" y="95621"/>
                  <a:pt x="101153" y="95442"/>
                </a:cubicBezTo>
                <a:cubicBezTo>
                  <a:pt x="101475" y="96401"/>
                  <a:pt x="100892" y="96629"/>
                  <a:pt x="101008" y="97482"/>
                </a:cubicBezTo>
                <a:lnTo>
                  <a:pt x="100975" y="97292"/>
                </a:lnTo>
                <a:cubicBezTo>
                  <a:pt x="100969" y="97231"/>
                  <a:pt x="100708" y="96507"/>
                  <a:pt x="100597" y="96423"/>
                </a:cubicBezTo>
                <a:cubicBezTo>
                  <a:pt x="99936" y="95927"/>
                  <a:pt x="100514" y="98039"/>
                  <a:pt x="100502" y="97967"/>
                </a:cubicBezTo>
                <a:close/>
                <a:moveTo>
                  <a:pt x="103331" y="107596"/>
                </a:moveTo>
                <a:cubicBezTo>
                  <a:pt x="103331" y="107596"/>
                  <a:pt x="103304" y="107584"/>
                  <a:pt x="103293" y="107573"/>
                </a:cubicBezTo>
                <a:cubicBezTo>
                  <a:pt x="103298" y="107579"/>
                  <a:pt x="103309" y="107584"/>
                  <a:pt x="103331" y="107596"/>
                </a:cubicBezTo>
                <a:close/>
                <a:moveTo>
                  <a:pt x="103331" y="107596"/>
                </a:moveTo>
                <a:lnTo>
                  <a:pt x="103365" y="107596"/>
                </a:lnTo>
                <a:cubicBezTo>
                  <a:pt x="103459" y="106620"/>
                  <a:pt x="102403" y="106225"/>
                  <a:pt x="103532" y="105812"/>
                </a:cubicBezTo>
                <a:cubicBezTo>
                  <a:pt x="103682" y="105578"/>
                  <a:pt x="103643" y="105378"/>
                  <a:pt x="103415" y="105211"/>
                </a:cubicBezTo>
                <a:cubicBezTo>
                  <a:pt x="103609" y="104832"/>
                  <a:pt x="103837" y="104776"/>
                  <a:pt x="103759" y="104180"/>
                </a:cubicBezTo>
                <a:cubicBezTo>
                  <a:pt x="103615" y="104146"/>
                  <a:pt x="102592" y="104358"/>
                  <a:pt x="103159" y="103706"/>
                </a:cubicBezTo>
                <a:cubicBezTo>
                  <a:pt x="103176" y="103689"/>
                  <a:pt x="104065" y="102424"/>
                  <a:pt x="103381" y="102803"/>
                </a:cubicBezTo>
                <a:cubicBezTo>
                  <a:pt x="102264" y="103422"/>
                  <a:pt x="102225" y="106971"/>
                  <a:pt x="103331" y="107596"/>
                </a:cubicBezTo>
                <a:close/>
                <a:moveTo>
                  <a:pt x="100614" y="111396"/>
                </a:moveTo>
                <a:cubicBezTo>
                  <a:pt x="100597" y="111223"/>
                  <a:pt x="100575" y="111039"/>
                  <a:pt x="100614" y="111401"/>
                </a:cubicBezTo>
                <a:cubicBezTo>
                  <a:pt x="100647" y="111719"/>
                  <a:pt x="100630" y="111569"/>
                  <a:pt x="100614" y="111401"/>
                </a:cubicBezTo>
                <a:cubicBezTo>
                  <a:pt x="100686" y="112059"/>
                  <a:pt x="101742" y="112343"/>
                  <a:pt x="101742" y="111663"/>
                </a:cubicBezTo>
                <a:lnTo>
                  <a:pt x="101742" y="111541"/>
                </a:lnTo>
                <a:cubicBezTo>
                  <a:pt x="101742" y="111056"/>
                  <a:pt x="100547" y="110705"/>
                  <a:pt x="100614" y="111396"/>
                </a:cubicBezTo>
                <a:close/>
                <a:moveTo>
                  <a:pt x="105065" y="110800"/>
                </a:moveTo>
                <a:cubicBezTo>
                  <a:pt x="105138" y="110850"/>
                  <a:pt x="105249" y="110922"/>
                  <a:pt x="105060" y="110800"/>
                </a:cubicBezTo>
                <a:cubicBezTo>
                  <a:pt x="104988" y="110755"/>
                  <a:pt x="105015" y="110772"/>
                  <a:pt x="105054" y="110794"/>
                </a:cubicBezTo>
                <a:cubicBezTo>
                  <a:pt x="104782" y="110627"/>
                  <a:pt x="103031" y="110214"/>
                  <a:pt x="102920" y="110866"/>
                </a:cubicBezTo>
                <a:cubicBezTo>
                  <a:pt x="102870" y="111167"/>
                  <a:pt x="105238" y="111819"/>
                  <a:pt x="105532" y="111942"/>
                </a:cubicBezTo>
                <a:cubicBezTo>
                  <a:pt x="105677" y="111468"/>
                  <a:pt x="105516" y="111095"/>
                  <a:pt x="105065" y="110800"/>
                </a:cubicBezTo>
                <a:close/>
                <a:moveTo>
                  <a:pt x="90387" y="118138"/>
                </a:moveTo>
                <a:cubicBezTo>
                  <a:pt x="90459" y="118183"/>
                  <a:pt x="90554" y="118233"/>
                  <a:pt x="90382" y="118138"/>
                </a:cubicBezTo>
                <a:cubicBezTo>
                  <a:pt x="90276" y="118077"/>
                  <a:pt x="90315" y="118105"/>
                  <a:pt x="90376" y="118133"/>
                </a:cubicBezTo>
                <a:cubicBezTo>
                  <a:pt x="89915" y="117888"/>
                  <a:pt x="88336" y="117670"/>
                  <a:pt x="88031" y="117230"/>
                </a:cubicBezTo>
                <a:cubicBezTo>
                  <a:pt x="87625" y="116634"/>
                  <a:pt x="89259" y="116751"/>
                  <a:pt x="89109" y="116405"/>
                </a:cubicBezTo>
                <a:cubicBezTo>
                  <a:pt x="89009" y="116166"/>
                  <a:pt x="86875" y="116416"/>
                  <a:pt x="86413" y="116054"/>
                </a:cubicBezTo>
                <a:cubicBezTo>
                  <a:pt x="85763" y="115530"/>
                  <a:pt x="85496" y="116762"/>
                  <a:pt x="84396" y="116355"/>
                </a:cubicBezTo>
                <a:cubicBezTo>
                  <a:pt x="83534" y="116038"/>
                  <a:pt x="81356" y="113792"/>
                  <a:pt x="80861" y="116205"/>
                </a:cubicBezTo>
                <a:cubicBezTo>
                  <a:pt x="81578" y="116221"/>
                  <a:pt x="82395" y="117158"/>
                  <a:pt x="83151" y="117414"/>
                </a:cubicBezTo>
                <a:cubicBezTo>
                  <a:pt x="84418" y="117837"/>
                  <a:pt x="85991" y="118222"/>
                  <a:pt x="87291" y="118378"/>
                </a:cubicBezTo>
                <a:cubicBezTo>
                  <a:pt x="87636" y="118423"/>
                  <a:pt x="89453" y="119052"/>
                  <a:pt x="89570" y="118723"/>
                </a:cubicBezTo>
                <a:cubicBezTo>
                  <a:pt x="89526" y="118852"/>
                  <a:pt x="91388" y="118696"/>
                  <a:pt x="90387" y="118138"/>
                </a:cubicBezTo>
                <a:close/>
                <a:moveTo>
                  <a:pt x="81072" y="114427"/>
                </a:moveTo>
                <a:cubicBezTo>
                  <a:pt x="81217" y="114121"/>
                  <a:pt x="81117" y="114332"/>
                  <a:pt x="81072" y="114427"/>
                </a:cubicBezTo>
                <a:cubicBezTo>
                  <a:pt x="81228" y="114104"/>
                  <a:pt x="81517" y="111195"/>
                  <a:pt x="81400" y="110850"/>
                </a:cubicBezTo>
                <a:cubicBezTo>
                  <a:pt x="81545" y="110956"/>
                  <a:pt x="81722" y="110978"/>
                  <a:pt x="81839" y="111123"/>
                </a:cubicBezTo>
                <a:cubicBezTo>
                  <a:pt x="81806" y="110476"/>
                  <a:pt x="81834" y="109685"/>
                  <a:pt x="81283" y="109050"/>
                </a:cubicBezTo>
                <a:cubicBezTo>
                  <a:pt x="81044" y="108777"/>
                  <a:pt x="80400" y="109067"/>
                  <a:pt x="80455" y="109529"/>
                </a:cubicBezTo>
                <a:cubicBezTo>
                  <a:pt x="80500" y="109930"/>
                  <a:pt x="81117" y="109919"/>
                  <a:pt x="81211" y="110515"/>
                </a:cubicBezTo>
                <a:cubicBezTo>
                  <a:pt x="80833" y="109964"/>
                  <a:pt x="80611" y="109964"/>
                  <a:pt x="80088" y="109696"/>
                </a:cubicBezTo>
                <a:cubicBezTo>
                  <a:pt x="79666" y="108314"/>
                  <a:pt x="78832" y="107785"/>
                  <a:pt x="79149" y="106520"/>
                </a:cubicBezTo>
                <a:cubicBezTo>
                  <a:pt x="79283" y="106013"/>
                  <a:pt x="77065" y="103539"/>
                  <a:pt x="76548" y="103444"/>
                </a:cubicBezTo>
                <a:cubicBezTo>
                  <a:pt x="75642" y="103266"/>
                  <a:pt x="73997" y="101098"/>
                  <a:pt x="73580" y="100179"/>
                </a:cubicBezTo>
                <a:cubicBezTo>
                  <a:pt x="73224" y="99382"/>
                  <a:pt x="70106" y="98178"/>
                  <a:pt x="70807" y="99566"/>
                </a:cubicBezTo>
                <a:cubicBezTo>
                  <a:pt x="71162" y="100268"/>
                  <a:pt x="71757" y="100853"/>
                  <a:pt x="72213" y="101438"/>
                </a:cubicBezTo>
                <a:cubicBezTo>
                  <a:pt x="72663" y="102006"/>
                  <a:pt x="73047" y="103349"/>
                  <a:pt x="73625" y="103667"/>
                </a:cubicBezTo>
                <a:cubicBezTo>
                  <a:pt x="74158" y="103962"/>
                  <a:pt x="74425" y="104358"/>
                  <a:pt x="74531" y="105133"/>
                </a:cubicBezTo>
                <a:cubicBezTo>
                  <a:pt x="74670" y="106163"/>
                  <a:pt x="75425" y="106916"/>
                  <a:pt x="75820" y="107796"/>
                </a:cubicBezTo>
                <a:cubicBezTo>
                  <a:pt x="76287" y="108838"/>
                  <a:pt x="76354" y="110632"/>
                  <a:pt x="77243" y="111262"/>
                </a:cubicBezTo>
                <a:cubicBezTo>
                  <a:pt x="77804" y="111663"/>
                  <a:pt x="78082" y="112778"/>
                  <a:pt x="78693" y="113296"/>
                </a:cubicBezTo>
                <a:cubicBezTo>
                  <a:pt x="79021" y="113569"/>
                  <a:pt x="79588" y="114739"/>
                  <a:pt x="79883" y="114812"/>
                </a:cubicBezTo>
                <a:cubicBezTo>
                  <a:pt x="79861" y="114628"/>
                  <a:pt x="79783" y="114399"/>
                  <a:pt x="79911" y="114249"/>
                </a:cubicBezTo>
                <a:cubicBezTo>
                  <a:pt x="80105" y="114371"/>
                  <a:pt x="80922" y="114750"/>
                  <a:pt x="81072" y="114427"/>
                </a:cubicBezTo>
                <a:cubicBezTo>
                  <a:pt x="81055" y="114466"/>
                  <a:pt x="81044" y="114488"/>
                  <a:pt x="81072" y="114427"/>
                </a:cubicBezTo>
                <a:close/>
                <a:moveTo>
                  <a:pt x="100086" y="104330"/>
                </a:moveTo>
                <a:cubicBezTo>
                  <a:pt x="99947" y="104481"/>
                  <a:pt x="99836" y="104659"/>
                  <a:pt x="99747" y="104865"/>
                </a:cubicBezTo>
                <a:cubicBezTo>
                  <a:pt x="98563" y="106698"/>
                  <a:pt x="96940" y="104637"/>
                  <a:pt x="95578" y="105383"/>
                </a:cubicBezTo>
                <a:cubicBezTo>
                  <a:pt x="94850" y="105785"/>
                  <a:pt x="93622" y="110872"/>
                  <a:pt x="94128" y="111635"/>
                </a:cubicBezTo>
                <a:cubicBezTo>
                  <a:pt x="94417" y="112070"/>
                  <a:pt x="94494" y="115269"/>
                  <a:pt x="95045" y="114622"/>
                </a:cubicBezTo>
                <a:cubicBezTo>
                  <a:pt x="95667" y="113898"/>
                  <a:pt x="95461" y="111875"/>
                  <a:pt x="95356" y="110917"/>
                </a:cubicBezTo>
                <a:cubicBezTo>
                  <a:pt x="96840" y="109930"/>
                  <a:pt x="95528" y="114522"/>
                  <a:pt x="97585" y="112817"/>
                </a:cubicBezTo>
                <a:cubicBezTo>
                  <a:pt x="97979" y="112488"/>
                  <a:pt x="96812" y="110131"/>
                  <a:pt x="96623" y="109774"/>
                </a:cubicBezTo>
                <a:cubicBezTo>
                  <a:pt x="96295" y="109139"/>
                  <a:pt x="98340" y="108387"/>
                  <a:pt x="98402" y="107880"/>
                </a:cubicBezTo>
                <a:cubicBezTo>
                  <a:pt x="98457" y="107406"/>
                  <a:pt x="94122" y="110058"/>
                  <a:pt x="95172" y="106626"/>
                </a:cubicBezTo>
                <a:cubicBezTo>
                  <a:pt x="95434" y="105779"/>
                  <a:pt x="97368" y="106169"/>
                  <a:pt x="97862" y="106236"/>
                </a:cubicBezTo>
                <a:cubicBezTo>
                  <a:pt x="98474" y="106314"/>
                  <a:pt x="99124" y="106620"/>
                  <a:pt x="99597" y="105907"/>
                </a:cubicBezTo>
                <a:cubicBezTo>
                  <a:pt x="99635" y="105851"/>
                  <a:pt x="100541" y="104124"/>
                  <a:pt x="100086" y="104330"/>
                </a:cubicBezTo>
                <a:close/>
                <a:moveTo>
                  <a:pt x="92838" y="72897"/>
                </a:moveTo>
                <a:cubicBezTo>
                  <a:pt x="92332" y="74178"/>
                  <a:pt x="93277" y="74797"/>
                  <a:pt x="93594" y="75833"/>
                </a:cubicBezTo>
                <a:cubicBezTo>
                  <a:pt x="93600" y="75833"/>
                  <a:pt x="93650" y="75833"/>
                  <a:pt x="93655" y="75833"/>
                </a:cubicBezTo>
                <a:cubicBezTo>
                  <a:pt x="93677" y="75343"/>
                  <a:pt x="94622" y="71426"/>
                  <a:pt x="93861" y="71414"/>
                </a:cubicBezTo>
                <a:cubicBezTo>
                  <a:pt x="93861" y="71414"/>
                  <a:pt x="93861" y="71414"/>
                  <a:pt x="93861" y="71414"/>
                </a:cubicBezTo>
                <a:cubicBezTo>
                  <a:pt x="93639" y="71414"/>
                  <a:pt x="93805" y="71414"/>
                  <a:pt x="93861" y="71414"/>
                </a:cubicBezTo>
                <a:cubicBezTo>
                  <a:pt x="93211" y="71414"/>
                  <a:pt x="93077" y="72284"/>
                  <a:pt x="92838" y="72897"/>
                </a:cubicBezTo>
                <a:close/>
                <a:moveTo>
                  <a:pt x="98441" y="60426"/>
                </a:moveTo>
                <a:cubicBezTo>
                  <a:pt x="98390" y="60532"/>
                  <a:pt x="98418" y="60476"/>
                  <a:pt x="98441" y="60426"/>
                </a:cubicBezTo>
                <a:cubicBezTo>
                  <a:pt x="98329" y="60665"/>
                  <a:pt x="99052" y="61830"/>
                  <a:pt x="99141" y="61902"/>
                </a:cubicBezTo>
                <a:cubicBezTo>
                  <a:pt x="99202" y="61953"/>
                  <a:pt x="99291" y="61986"/>
                  <a:pt x="99358" y="61997"/>
                </a:cubicBezTo>
                <a:cubicBezTo>
                  <a:pt x="99363" y="61830"/>
                  <a:pt x="99146" y="60660"/>
                  <a:pt x="99080" y="60732"/>
                </a:cubicBezTo>
                <a:cubicBezTo>
                  <a:pt x="99469" y="60298"/>
                  <a:pt x="99502" y="64299"/>
                  <a:pt x="100469" y="63413"/>
                </a:cubicBezTo>
                <a:cubicBezTo>
                  <a:pt x="100986" y="62950"/>
                  <a:pt x="100658" y="62231"/>
                  <a:pt x="100691" y="61602"/>
                </a:cubicBezTo>
                <a:cubicBezTo>
                  <a:pt x="100753" y="60604"/>
                  <a:pt x="100591" y="61139"/>
                  <a:pt x="100158" y="60509"/>
                </a:cubicBezTo>
                <a:cubicBezTo>
                  <a:pt x="100241" y="60431"/>
                  <a:pt x="99069" y="59105"/>
                  <a:pt x="98441" y="60426"/>
                </a:cubicBezTo>
                <a:cubicBezTo>
                  <a:pt x="98452" y="60409"/>
                  <a:pt x="98457" y="60398"/>
                  <a:pt x="98463" y="60387"/>
                </a:cubicBezTo>
                <a:cubicBezTo>
                  <a:pt x="98457" y="60392"/>
                  <a:pt x="98452" y="60409"/>
                  <a:pt x="98441" y="60426"/>
                </a:cubicBezTo>
                <a:close/>
                <a:moveTo>
                  <a:pt x="100903" y="61189"/>
                </a:moveTo>
                <a:cubicBezTo>
                  <a:pt x="100908" y="61200"/>
                  <a:pt x="100908" y="61206"/>
                  <a:pt x="100914" y="61217"/>
                </a:cubicBezTo>
                <a:lnTo>
                  <a:pt x="100914" y="61184"/>
                </a:lnTo>
                <a:cubicBezTo>
                  <a:pt x="100908" y="61189"/>
                  <a:pt x="100908" y="61189"/>
                  <a:pt x="100903" y="61189"/>
                </a:cubicBezTo>
                <a:close/>
                <a:moveTo>
                  <a:pt x="102787" y="60571"/>
                </a:moveTo>
                <a:cubicBezTo>
                  <a:pt x="102792" y="60576"/>
                  <a:pt x="102792" y="60576"/>
                  <a:pt x="102787" y="60571"/>
                </a:cubicBezTo>
                <a:cubicBezTo>
                  <a:pt x="102659" y="60392"/>
                  <a:pt x="103081" y="59796"/>
                  <a:pt x="103120" y="59785"/>
                </a:cubicBezTo>
                <a:cubicBezTo>
                  <a:pt x="102559" y="58392"/>
                  <a:pt x="101147" y="59601"/>
                  <a:pt x="100875" y="60465"/>
                </a:cubicBezTo>
                <a:cubicBezTo>
                  <a:pt x="101203" y="60208"/>
                  <a:pt x="101536" y="61351"/>
                  <a:pt x="101942" y="61289"/>
                </a:cubicBezTo>
                <a:cubicBezTo>
                  <a:pt x="102009" y="60576"/>
                  <a:pt x="102137" y="59685"/>
                  <a:pt x="102787" y="60571"/>
                </a:cubicBezTo>
                <a:close/>
                <a:moveTo>
                  <a:pt x="105182" y="58258"/>
                </a:moveTo>
                <a:cubicBezTo>
                  <a:pt x="106010" y="58704"/>
                  <a:pt x="105588" y="57690"/>
                  <a:pt x="106055" y="57567"/>
                </a:cubicBezTo>
                <a:cubicBezTo>
                  <a:pt x="106394" y="57478"/>
                  <a:pt x="106166" y="58113"/>
                  <a:pt x="106377" y="58247"/>
                </a:cubicBezTo>
                <a:cubicBezTo>
                  <a:pt x="106494" y="58319"/>
                  <a:pt x="106611" y="56793"/>
                  <a:pt x="107089" y="56999"/>
                </a:cubicBezTo>
                <a:cubicBezTo>
                  <a:pt x="107100" y="57300"/>
                  <a:pt x="107161" y="57573"/>
                  <a:pt x="107283" y="57829"/>
                </a:cubicBezTo>
                <a:cubicBezTo>
                  <a:pt x="107439" y="58013"/>
                  <a:pt x="107644" y="56726"/>
                  <a:pt x="107767" y="56631"/>
                </a:cubicBezTo>
                <a:cubicBezTo>
                  <a:pt x="106649" y="55957"/>
                  <a:pt x="106822" y="53276"/>
                  <a:pt x="106783" y="52435"/>
                </a:cubicBezTo>
                <a:cubicBezTo>
                  <a:pt x="106727" y="51543"/>
                  <a:pt x="105293" y="48273"/>
                  <a:pt x="104426" y="48997"/>
                </a:cubicBezTo>
                <a:cubicBezTo>
                  <a:pt x="103865" y="49471"/>
                  <a:pt x="105060" y="52268"/>
                  <a:pt x="105160" y="53009"/>
                </a:cubicBezTo>
                <a:cubicBezTo>
                  <a:pt x="105277" y="53862"/>
                  <a:pt x="104660" y="54675"/>
                  <a:pt x="104193" y="55071"/>
                </a:cubicBezTo>
                <a:cubicBezTo>
                  <a:pt x="103254" y="55845"/>
                  <a:pt x="103826" y="54341"/>
                  <a:pt x="103465" y="54257"/>
                </a:cubicBezTo>
                <a:cubicBezTo>
                  <a:pt x="103209" y="54201"/>
                  <a:pt x="103259" y="55795"/>
                  <a:pt x="103181" y="56046"/>
                </a:cubicBezTo>
                <a:cubicBezTo>
                  <a:pt x="102803" y="57233"/>
                  <a:pt x="103548" y="56859"/>
                  <a:pt x="102414" y="56703"/>
                </a:cubicBezTo>
                <a:cubicBezTo>
                  <a:pt x="101992" y="56648"/>
                  <a:pt x="100536" y="57027"/>
                  <a:pt x="100286" y="57411"/>
                </a:cubicBezTo>
                <a:cubicBezTo>
                  <a:pt x="100302" y="57389"/>
                  <a:pt x="99391" y="58843"/>
                  <a:pt x="99252" y="58637"/>
                </a:cubicBezTo>
                <a:cubicBezTo>
                  <a:pt x="99480" y="59924"/>
                  <a:pt x="102620" y="58074"/>
                  <a:pt x="103265" y="58353"/>
                </a:cubicBezTo>
                <a:cubicBezTo>
                  <a:pt x="103293" y="59044"/>
                  <a:pt x="103426" y="59512"/>
                  <a:pt x="103948" y="59818"/>
                </a:cubicBezTo>
                <a:cubicBezTo>
                  <a:pt x="104226" y="59980"/>
                  <a:pt x="104576" y="59022"/>
                  <a:pt x="104710" y="58749"/>
                </a:cubicBezTo>
                <a:cubicBezTo>
                  <a:pt x="104849" y="58475"/>
                  <a:pt x="104043" y="58314"/>
                  <a:pt x="104315" y="57890"/>
                </a:cubicBezTo>
                <a:cubicBezTo>
                  <a:pt x="104471" y="57656"/>
                  <a:pt x="105071" y="58197"/>
                  <a:pt x="105182" y="58258"/>
                </a:cubicBezTo>
                <a:close/>
                <a:moveTo>
                  <a:pt x="106488" y="45224"/>
                </a:moveTo>
                <a:lnTo>
                  <a:pt x="106411" y="45197"/>
                </a:lnTo>
                <a:cubicBezTo>
                  <a:pt x="105799" y="45420"/>
                  <a:pt x="106094" y="45954"/>
                  <a:pt x="105077" y="45369"/>
                </a:cubicBezTo>
                <a:cubicBezTo>
                  <a:pt x="104749" y="45180"/>
                  <a:pt x="102737" y="43252"/>
                  <a:pt x="102503" y="43781"/>
                </a:cubicBezTo>
                <a:cubicBezTo>
                  <a:pt x="102703" y="44177"/>
                  <a:pt x="103915" y="46228"/>
                  <a:pt x="103632" y="46696"/>
                </a:cubicBezTo>
                <a:cubicBezTo>
                  <a:pt x="103537" y="46701"/>
                  <a:pt x="102931" y="46473"/>
                  <a:pt x="102815" y="46573"/>
                </a:cubicBezTo>
                <a:cubicBezTo>
                  <a:pt x="102809" y="46768"/>
                  <a:pt x="102942" y="46824"/>
                  <a:pt x="103081" y="46863"/>
                </a:cubicBezTo>
                <a:cubicBezTo>
                  <a:pt x="102992" y="47141"/>
                  <a:pt x="102892" y="47414"/>
                  <a:pt x="102781" y="47682"/>
                </a:cubicBezTo>
                <a:cubicBezTo>
                  <a:pt x="102970" y="48027"/>
                  <a:pt x="103198" y="48334"/>
                  <a:pt x="103459" y="48596"/>
                </a:cubicBezTo>
                <a:cubicBezTo>
                  <a:pt x="103715" y="49398"/>
                  <a:pt x="104487" y="48635"/>
                  <a:pt x="104460" y="48546"/>
                </a:cubicBezTo>
                <a:cubicBezTo>
                  <a:pt x="104343" y="48117"/>
                  <a:pt x="103498" y="48406"/>
                  <a:pt x="103304" y="47910"/>
                </a:cubicBezTo>
                <a:cubicBezTo>
                  <a:pt x="103181" y="47604"/>
                  <a:pt x="104371" y="47526"/>
                  <a:pt x="104510" y="47565"/>
                </a:cubicBezTo>
                <a:cubicBezTo>
                  <a:pt x="104660" y="47604"/>
                  <a:pt x="106388" y="48791"/>
                  <a:pt x="106138" y="47972"/>
                </a:cubicBezTo>
                <a:cubicBezTo>
                  <a:pt x="105860" y="47069"/>
                  <a:pt x="106816" y="46885"/>
                  <a:pt x="107355" y="46618"/>
                </a:cubicBezTo>
                <a:cubicBezTo>
                  <a:pt x="106972" y="46684"/>
                  <a:pt x="106455" y="45648"/>
                  <a:pt x="106488" y="45224"/>
                </a:cubicBezTo>
                <a:close/>
                <a:moveTo>
                  <a:pt x="98074" y="34960"/>
                </a:moveTo>
                <a:cubicBezTo>
                  <a:pt x="98924" y="35768"/>
                  <a:pt x="99724" y="37028"/>
                  <a:pt x="100191" y="38237"/>
                </a:cubicBezTo>
                <a:cubicBezTo>
                  <a:pt x="100486" y="38989"/>
                  <a:pt x="100992" y="40059"/>
                  <a:pt x="101420" y="40694"/>
                </a:cubicBezTo>
                <a:cubicBezTo>
                  <a:pt x="101697" y="41112"/>
                  <a:pt x="102203" y="42700"/>
                  <a:pt x="102676" y="42773"/>
                </a:cubicBezTo>
                <a:cubicBezTo>
                  <a:pt x="102381" y="41625"/>
                  <a:pt x="103009" y="41641"/>
                  <a:pt x="103415" y="42054"/>
                </a:cubicBezTo>
                <a:cubicBezTo>
                  <a:pt x="102603" y="40973"/>
                  <a:pt x="100497" y="39340"/>
                  <a:pt x="101142" y="38214"/>
                </a:cubicBezTo>
                <a:cubicBezTo>
                  <a:pt x="101458" y="37663"/>
                  <a:pt x="102815" y="39106"/>
                  <a:pt x="102926" y="39279"/>
                </a:cubicBezTo>
                <a:cubicBezTo>
                  <a:pt x="102025" y="37897"/>
                  <a:pt x="100741" y="36927"/>
                  <a:pt x="99824" y="35540"/>
                </a:cubicBezTo>
                <a:cubicBezTo>
                  <a:pt x="98963" y="34236"/>
                  <a:pt x="97740" y="31951"/>
                  <a:pt x="96429" y="31310"/>
                </a:cubicBezTo>
                <a:cubicBezTo>
                  <a:pt x="96290" y="31556"/>
                  <a:pt x="97107" y="32469"/>
                  <a:pt x="97140" y="32754"/>
                </a:cubicBezTo>
                <a:cubicBezTo>
                  <a:pt x="97068" y="32748"/>
                  <a:pt x="96573" y="32001"/>
                  <a:pt x="96584" y="32631"/>
                </a:cubicBezTo>
                <a:cubicBezTo>
                  <a:pt x="96584" y="32609"/>
                  <a:pt x="96584" y="32592"/>
                  <a:pt x="96584" y="32637"/>
                </a:cubicBezTo>
                <a:cubicBezTo>
                  <a:pt x="96584" y="32703"/>
                  <a:pt x="96584" y="32670"/>
                  <a:pt x="96584" y="32637"/>
                </a:cubicBezTo>
                <a:cubicBezTo>
                  <a:pt x="96601" y="33032"/>
                  <a:pt x="97835" y="34726"/>
                  <a:pt x="98074" y="34960"/>
                </a:cubicBezTo>
                <a:close/>
                <a:moveTo>
                  <a:pt x="103415" y="42054"/>
                </a:moveTo>
                <a:cubicBezTo>
                  <a:pt x="103570" y="42260"/>
                  <a:pt x="103676" y="42438"/>
                  <a:pt x="103709" y="42594"/>
                </a:cubicBezTo>
                <a:cubicBezTo>
                  <a:pt x="103670" y="42388"/>
                  <a:pt x="103559" y="42199"/>
                  <a:pt x="103415" y="42054"/>
                </a:cubicBezTo>
                <a:close/>
                <a:moveTo>
                  <a:pt x="71118" y="6324"/>
                </a:moveTo>
                <a:cubicBezTo>
                  <a:pt x="70868" y="6252"/>
                  <a:pt x="71668" y="6497"/>
                  <a:pt x="71118" y="6324"/>
                </a:cubicBezTo>
                <a:cubicBezTo>
                  <a:pt x="71118" y="6324"/>
                  <a:pt x="71118" y="6324"/>
                  <a:pt x="71118" y="6324"/>
                </a:cubicBezTo>
                <a:close/>
                <a:moveTo>
                  <a:pt x="71118" y="6324"/>
                </a:moveTo>
                <a:cubicBezTo>
                  <a:pt x="71735" y="6514"/>
                  <a:pt x="75398" y="7071"/>
                  <a:pt x="75759" y="6140"/>
                </a:cubicBezTo>
                <a:cubicBezTo>
                  <a:pt x="75937" y="5672"/>
                  <a:pt x="70823" y="5070"/>
                  <a:pt x="70279" y="5093"/>
                </a:cubicBezTo>
                <a:cubicBezTo>
                  <a:pt x="70029" y="5917"/>
                  <a:pt x="70640" y="6185"/>
                  <a:pt x="71118" y="6324"/>
                </a:cubicBezTo>
                <a:close/>
                <a:moveTo>
                  <a:pt x="36815" y="1064"/>
                </a:moveTo>
                <a:cubicBezTo>
                  <a:pt x="36815" y="1069"/>
                  <a:pt x="36820" y="1086"/>
                  <a:pt x="36826" y="1108"/>
                </a:cubicBezTo>
                <a:cubicBezTo>
                  <a:pt x="36826" y="1092"/>
                  <a:pt x="36820" y="1081"/>
                  <a:pt x="36815" y="1064"/>
                </a:cubicBezTo>
                <a:cubicBezTo>
                  <a:pt x="36815" y="1064"/>
                  <a:pt x="36815" y="1064"/>
                  <a:pt x="36815" y="1064"/>
                </a:cubicBezTo>
                <a:close/>
                <a:moveTo>
                  <a:pt x="36887" y="1276"/>
                </a:moveTo>
                <a:cubicBezTo>
                  <a:pt x="36932" y="1398"/>
                  <a:pt x="36965" y="1493"/>
                  <a:pt x="36887" y="1276"/>
                </a:cubicBezTo>
                <a:cubicBezTo>
                  <a:pt x="36887" y="1276"/>
                  <a:pt x="36887" y="1276"/>
                  <a:pt x="36887" y="1276"/>
                </a:cubicBezTo>
                <a:close/>
                <a:moveTo>
                  <a:pt x="36887" y="1276"/>
                </a:moveTo>
                <a:cubicBezTo>
                  <a:pt x="36887" y="1270"/>
                  <a:pt x="36882" y="1253"/>
                  <a:pt x="36876" y="1248"/>
                </a:cubicBezTo>
                <a:cubicBezTo>
                  <a:pt x="36882" y="1253"/>
                  <a:pt x="36887" y="1264"/>
                  <a:pt x="36887" y="1276"/>
                </a:cubicBezTo>
                <a:close/>
                <a:moveTo>
                  <a:pt x="36826" y="1108"/>
                </a:moveTo>
                <a:cubicBezTo>
                  <a:pt x="36843" y="1142"/>
                  <a:pt x="36859" y="1198"/>
                  <a:pt x="36876" y="1248"/>
                </a:cubicBezTo>
                <a:cubicBezTo>
                  <a:pt x="36865" y="1209"/>
                  <a:pt x="36848" y="1164"/>
                  <a:pt x="36826" y="1108"/>
                </a:cubicBezTo>
                <a:close/>
                <a:moveTo>
                  <a:pt x="36898" y="1064"/>
                </a:moveTo>
                <a:cubicBezTo>
                  <a:pt x="37237" y="1916"/>
                  <a:pt x="38249" y="1147"/>
                  <a:pt x="38760" y="1248"/>
                </a:cubicBezTo>
                <a:cubicBezTo>
                  <a:pt x="38299" y="1526"/>
                  <a:pt x="39466" y="2011"/>
                  <a:pt x="39610" y="2028"/>
                </a:cubicBezTo>
                <a:cubicBezTo>
                  <a:pt x="40678" y="2162"/>
                  <a:pt x="41767" y="2373"/>
                  <a:pt x="42845" y="2312"/>
                </a:cubicBezTo>
                <a:cubicBezTo>
                  <a:pt x="42873" y="2267"/>
                  <a:pt x="42884" y="2245"/>
                  <a:pt x="42895" y="2189"/>
                </a:cubicBezTo>
                <a:cubicBezTo>
                  <a:pt x="42323" y="1944"/>
                  <a:pt x="42173" y="1209"/>
                  <a:pt x="41522" y="1131"/>
                </a:cubicBezTo>
                <a:cubicBezTo>
                  <a:pt x="40594" y="1025"/>
                  <a:pt x="40238" y="735"/>
                  <a:pt x="39427" y="234"/>
                </a:cubicBezTo>
                <a:cubicBezTo>
                  <a:pt x="38999" y="-33"/>
                  <a:pt x="36226" y="-362"/>
                  <a:pt x="36898" y="1064"/>
                </a:cubicBezTo>
                <a:cubicBezTo>
                  <a:pt x="36898" y="1064"/>
                  <a:pt x="36898" y="1064"/>
                  <a:pt x="36898" y="1064"/>
                </a:cubicBezTo>
                <a:close/>
                <a:moveTo>
                  <a:pt x="16945" y="10147"/>
                </a:moveTo>
                <a:cubicBezTo>
                  <a:pt x="17212" y="10163"/>
                  <a:pt x="17051" y="10152"/>
                  <a:pt x="16945" y="10147"/>
                </a:cubicBezTo>
                <a:cubicBezTo>
                  <a:pt x="18113" y="10214"/>
                  <a:pt x="19141" y="11729"/>
                  <a:pt x="20525" y="11049"/>
                </a:cubicBezTo>
                <a:cubicBezTo>
                  <a:pt x="20536" y="11005"/>
                  <a:pt x="20536" y="10921"/>
                  <a:pt x="20525" y="10871"/>
                </a:cubicBezTo>
                <a:cubicBezTo>
                  <a:pt x="18774" y="10136"/>
                  <a:pt x="18157" y="8547"/>
                  <a:pt x="19869" y="6970"/>
                </a:cubicBezTo>
                <a:cubicBezTo>
                  <a:pt x="21553" y="5421"/>
                  <a:pt x="23620" y="5973"/>
                  <a:pt x="25360" y="4864"/>
                </a:cubicBezTo>
                <a:cubicBezTo>
                  <a:pt x="24643" y="3493"/>
                  <a:pt x="22614" y="4775"/>
                  <a:pt x="21570" y="4764"/>
                </a:cubicBezTo>
                <a:cubicBezTo>
                  <a:pt x="20180" y="4753"/>
                  <a:pt x="18329" y="5444"/>
                  <a:pt x="17240" y="6603"/>
                </a:cubicBezTo>
                <a:cubicBezTo>
                  <a:pt x="16895" y="6970"/>
                  <a:pt x="16823" y="7879"/>
                  <a:pt x="16718" y="8358"/>
                </a:cubicBezTo>
                <a:cubicBezTo>
                  <a:pt x="16495" y="9344"/>
                  <a:pt x="15289" y="10052"/>
                  <a:pt x="16945" y="10147"/>
                </a:cubicBezTo>
                <a:close/>
                <a:moveTo>
                  <a:pt x="56779" y="93960"/>
                </a:moveTo>
                <a:cubicBezTo>
                  <a:pt x="55617" y="91464"/>
                  <a:pt x="55523" y="95765"/>
                  <a:pt x="55778" y="96824"/>
                </a:cubicBezTo>
                <a:cubicBezTo>
                  <a:pt x="56090" y="98106"/>
                  <a:pt x="56295" y="98657"/>
                  <a:pt x="57346" y="97721"/>
                </a:cubicBezTo>
                <a:cubicBezTo>
                  <a:pt x="58352" y="96824"/>
                  <a:pt x="57196" y="94857"/>
                  <a:pt x="56779" y="93966"/>
                </a:cubicBezTo>
                <a:cubicBezTo>
                  <a:pt x="56829" y="94077"/>
                  <a:pt x="56934" y="94294"/>
                  <a:pt x="56779" y="93960"/>
                </a:cubicBezTo>
                <a:close/>
                <a:moveTo>
                  <a:pt x="56779" y="93960"/>
                </a:moveTo>
                <a:cubicBezTo>
                  <a:pt x="56779" y="93960"/>
                  <a:pt x="56779" y="93960"/>
                  <a:pt x="56779" y="93966"/>
                </a:cubicBezTo>
                <a:cubicBezTo>
                  <a:pt x="56751" y="93904"/>
                  <a:pt x="56740" y="93876"/>
                  <a:pt x="56779" y="93960"/>
                </a:cubicBezTo>
                <a:close/>
                <a:moveTo>
                  <a:pt x="98263" y="113920"/>
                </a:moveTo>
                <a:cubicBezTo>
                  <a:pt x="98246" y="113853"/>
                  <a:pt x="98252" y="113870"/>
                  <a:pt x="98257" y="113892"/>
                </a:cubicBezTo>
                <a:cubicBezTo>
                  <a:pt x="98079" y="113329"/>
                  <a:pt x="97607" y="112488"/>
                  <a:pt x="97607" y="113887"/>
                </a:cubicBezTo>
                <a:cubicBezTo>
                  <a:pt x="97607" y="115012"/>
                  <a:pt x="98479" y="114723"/>
                  <a:pt x="98268" y="113926"/>
                </a:cubicBezTo>
                <a:cubicBezTo>
                  <a:pt x="98268" y="113931"/>
                  <a:pt x="98268" y="113931"/>
                  <a:pt x="98263" y="113920"/>
                </a:cubicBezTo>
                <a:close/>
                <a:moveTo>
                  <a:pt x="115853" y="110337"/>
                </a:moveTo>
                <a:cubicBezTo>
                  <a:pt x="115853" y="110086"/>
                  <a:pt x="115776" y="110064"/>
                  <a:pt x="115159" y="109897"/>
                </a:cubicBezTo>
                <a:cubicBezTo>
                  <a:pt x="113847" y="109590"/>
                  <a:pt x="112874" y="107913"/>
                  <a:pt x="111590" y="108883"/>
                </a:cubicBezTo>
                <a:lnTo>
                  <a:pt x="111618" y="109111"/>
                </a:lnTo>
                <a:lnTo>
                  <a:pt x="111524" y="109172"/>
                </a:lnTo>
                <a:cubicBezTo>
                  <a:pt x="111563" y="109234"/>
                  <a:pt x="111590" y="109306"/>
                  <a:pt x="111602" y="109379"/>
                </a:cubicBezTo>
                <a:cubicBezTo>
                  <a:pt x="110974" y="109579"/>
                  <a:pt x="110418" y="111073"/>
                  <a:pt x="109956" y="111073"/>
                </a:cubicBezTo>
                <a:cubicBezTo>
                  <a:pt x="110079" y="111073"/>
                  <a:pt x="109206" y="109629"/>
                  <a:pt x="109206" y="109919"/>
                </a:cubicBezTo>
                <a:cubicBezTo>
                  <a:pt x="108884" y="109211"/>
                  <a:pt x="109701" y="107339"/>
                  <a:pt x="108561" y="107339"/>
                </a:cubicBezTo>
                <a:cubicBezTo>
                  <a:pt x="108434" y="107228"/>
                  <a:pt x="107794" y="107044"/>
                  <a:pt x="107661" y="106988"/>
                </a:cubicBezTo>
                <a:cubicBezTo>
                  <a:pt x="106866" y="106659"/>
                  <a:pt x="106738" y="107690"/>
                  <a:pt x="106399" y="107690"/>
                </a:cubicBezTo>
                <a:cubicBezTo>
                  <a:pt x="106283" y="107623"/>
                  <a:pt x="105916" y="107540"/>
                  <a:pt x="105860" y="107774"/>
                </a:cubicBezTo>
                <a:cubicBezTo>
                  <a:pt x="104921" y="107116"/>
                  <a:pt x="106677" y="110008"/>
                  <a:pt x="107127" y="110142"/>
                </a:cubicBezTo>
                <a:cubicBezTo>
                  <a:pt x="106383" y="110320"/>
                  <a:pt x="107255" y="111591"/>
                  <a:pt x="107350" y="112087"/>
                </a:cubicBezTo>
                <a:cubicBezTo>
                  <a:pt x="107689" y="113820"/>
                  <a:pt x="108200" y="112009"/>
                  <a:pt x="108484" y="112009"/>
                </a:cubicBezTo>
                <a:cubicBezTo>
                  <a:pt x="108962" y="112009"/>
                  <a:pt x="110679" y="113469"/>
                  <a:pt x="111257" y="113736"/>
                </a:cubicBezTo>
                <a:cubicBezTo>
                  <a:pt x="111863" y="114015"/>
                  <a:pt x="112163" y="114115"/>
                  <a:pt x="112535" y="114828"/>
                </a:cubicBezTo>
                <a:cubicBezTo>
                  <a:pt x="112696" y="115129"/>
                  <a:pt x="112680" y="115781"/>
                  <a:pt x="112969" y="115987"/>
                </a:cubicBezTo>
                <a:cubicBezTo>
                  <a:pt x="112930" y="116227"/>
                  <a:pt x="112885" y="116383"/>
                  <a:pt x="112941" y="116617"/>
                </a:cubicBezTo>
                <a:cubicBezTo>
                  <a:pt x="112191" y="116801"/>
                  <a:pt x="111707" y="117670"/>
                  <a:pt x="111763" y="118612"/>
                </a:cubicBezTo>
                <a:cubicBezTo>
                  <a:pt x="112424" y="118657"/>
                  <a:pt x="113224" y="118322"/>
                  <a:pt x="113563" y="118322"/>
                </a:cubicBezTo>
                <a:lnTo>
                  <a:pt x="113563" y="118317"/>
                </a:lnTo>
                <a:cubicBezTo>
                  <a:pt x="113563" y="117810"/>
                  <a:pt x="115153" y="119860"/>
                  <a:pt x="115248" y="120000"/>
                </a:cubicBezTo>
                <a:cubicBezTo>
                  <a:pt x="115442" y="118779"/>
                  <a:pt x="115442" y="117470"/>
                  <a:pt x="115598" y="116221"/>
                </a:cubicBezTo>
                <a:lnTo>
                  <a:pt x="115442" y="115954"/>
                </a:lnTo>
                <a:cubicBezTo>
                  <a:pt x="116131" y="114550"/>
                  <a:pt x="115776" y="111953"/>
                  <a:pt x="115853" y="110337"/>
                </a:cubicBezTo>
                <a:close/>
                <a:moveTo>
                  <a:pt x="119394" y="17474"/>
                </a:moveTo>
                <a:cubicBezTo>
                  <a:pt x="119405" y="17474"/>
                  <a:pt x="119560" y="17474"/>
                  <a:pt x="119560" y="17474"/>
                </a:cubicBezTo>
                <a:cubicBezTo>
                  <a:pt x="119627" y="17329"/>
                  <a:pt x="119738" y="17212"/>
                  <a:pt x="119866" y="17134"/>
                </a:cubicBezTo>
                <a:cubicBezTo>
                  <a:pt x="119116" y="15563"/>
                  <a:pt x="116854" y="15223"/>
                  <a:pt x="115537" y="15039"/>
                </a:cubicBezTo>
                <a:cubicBezTo>
                  <a:pt x="113513" y="15039"/>
                  <a:pt x="111335" y="13535"/>
                  <a:pt x="109317" y="13122"/>
                </a:cubicBezTo>
                <a:cubicBezTo>
                  <a:pt x="107000" y="12654"/>
                  <a:pt x="104765" y="11685"/>
                  <a:pt x="102392" y="11623"/>
                </a:cubicBezTo>
                <a:cubicBezTo>
                  <a:pt x="101603" y="11601"/>
                  <a:pt x="100180" y="10944"/>
                  <a:pt x="99641" y="11618"/>
                </a:cubicBezTo>
                <a:cubicBezTo>
                  <a:pt x="98857" y="10938"/>
                  <a:pt x="98668" y="11763"/>
                  <a:pt x="98040" y="11791"/>
                </a:cubicBezTo>
                <a:cubicBezTo>
                  <a:pt x="97757" y="12220"/>
                  <a:pt x="96534" y="11835"/>
                  <a:pt x="96201" y="11779"/>
                </a:cubicBezTo>
                <a:cubicBezTo>
                  <a:pt x="95211" y="11618"/>
                  <a:pt x="94183" y="11846"/>
                  <a:pt x="93205" y="11646"/>
                </a:cubicBezTo>
                <a:cubicBezTo>
                  <a:pt x="92599" y="11523"/>
                  <a:pt x="92344" y="10704"/>
                  <a:pt x="91693" y="10570"/>
                </a:cubicBezTo>
                <a:cubicBezTo>
                  <a:pt x="90348" y="10292"/>
                  <a:pt x="88548" y="9656"/>
                  <a:pt x="87186" y="10319"/>
                </a:cubicBezTo>
                <a:cubicBezTo>
                  <a:pt x="86174" y="10810"/>
                  <a:pt x="84607" y="9840"/>
                  <a:pt x="83551" y="9651"/>
                </a:cubicBezTo>
                <a:cubicBezTo>
                  <a:pt x="83523" y="8832"/>
                  <a:pt x="81150" y="8308"/>
                  <a:pt x="80722" y="8938"/>
                </a:cubicBezTo>
                <a:cubicBezTo>
                  <a:pt x="79972" y="8297"/>
                  <a:pt x="78343" y="8425"/>
                  <a:pt x="77482" y="8375"/>
                </a:cubicBezTo>
                <a:lnTo>
                  <a:pt x="77482" y="8369"/>
                </a:lnTo>
                <a:cubicBezTo>
                  <a:pt x="77026" y="7784"/>
                  <a:pt x="76215" y="7595"/>
                  <a:pt x="75592" y="7673"/>
                </a:cubicBezTo>
                <a:cubicBezTo>
                  <a:pt x="74825" y="7773"/>
                  <a:pt x="75320" y="8358"/>
                  <a:pt x="75820" y="8336"/>
                </a:cubicBezTo>
                <a:cubicBezTo>
                  <a:pt x="75242" y="8447"/>
                  <a:pt x="74619" y="9233"/>
                  <a:pt x="75525" y="9651"/>
                </a:cubicBezTo>
                <a:cubicBezTo>
                  <a:pt x="74653" y="9745"/>
                  <a:pt x="73858" y="9673"/>
                  <a:pt x="72985" y="9863"/>
                </a:cubicBezTo>
                <a:cubicBezTo>
                  <a:pt x="72307" y="10007"/>
                  <a:pt x="70518" y="8525"/>
                  <a:pt x="71268" y="10553"/>
                </a:cubicBezTo>
                <a:cubicBezTo>
                  <a:pt x="70579" y="10397"/>
                  <a:pt x="69906" y="10046"/>
                  <a:pt x="69262" y="9718"/>
                </a:cubicBezTo>
                <a:lnTo>
                  <a:pt x="69295" y="9690"/>
                </a:lnTo>
                <a:lnTo>
                  <a:pt x="69167" y="9199"/>
                </a:lnTo>
                <a:cubicBezTo>
                  <a:pt x="67811" y="7556"/>
                  <a:pt x="64304" y="6664"/>
                  <a:pt x="62520" y="7712"/>
                </a:cubicBezTo>
                <a:cubicBezTo>
                  <a:pt x="62759" y="7812"/>
                  <a:pt x="63020" y="7907"/>
                  <a:pt x="63243" y="8057"/>
                </a:cubicBezTo>
                <a:cubicBezTo>
                  <a:pt x="62442" y="8096"/>
                  <a:pt x="61358" y="8347"/>
                  <a:pt x="60591" y="7996"/>
                </a:cubicBezTo>
                <a:cubicBezTo>
                  <a:pt x="60714" y="7856"/>
                  <a:pt x="60819" y="7645"/>
                  <a:pt x="60914" y="7472"/>
                </a:cubicBezTo>
                <a:cubicBezTo>
                  <a:pt x="59508" y="7455"/>
                  <a:pt x="58135" y="7405"/>
                  <a:pt x="56740" y="7533"/>
                </a:cubicBezTo>
                <a:cubicBezTo>
                  <a:pt x="56417" y="7199"/>
                  <a:pt x="56034" y="6987"/>
                  <a:pt x="55673" y="6725"/>
                </a:cubicBezTo>
                <a:cubicBezTo>
                  <a:pt x="55673" y="6725"/>
                  <a:pt x="55656" y="7255"/>
                  <a:pt x="55656" y="7255"/>
                </a:cubicBezTo>
                <a:cubicBezTo>
                  <a:pt x="55117" y="7227"/>
                  <a:pt x="54361" y="6770"/>
                  <a:pt x="53833" y="7099"/>
                </a:cubicBezTo>
                <a:cubicBezTo>
                  <a:pt x="57240" y="4296"/>
                  <a:pt x="51143" y="4129"/>
                  <a:pt x="49531" y="4257"/>
                </a:cubicBezTo>
                <a:cubicBezTo>
                  <a:pt x="49531" y="4251"/>
                  <a:pt x="49698" y="3800"/>
                  <a:pt x="49698" y="3800"/>
                </a:cubicBezTo>
                <a:cubicBezTo>
                  <a:pt x="49226" y="3856"/>
                  <a:pt x="48764" y="3755"/>
                  <a:pt x="48297" y="3716"/>
                </a:cubicBezTo>
                <a:cubicBezTo>
                  <a:pt x="48309" y="3711"/>
                  <a:pt x="48414" y="3633"/>
                  <a:pt x="48414" y="3633"/>
                </a:cubicBezTo>
                <a:lnTo>
                  <a:pt x="48242" y="3131"/>
                </a:lnTo>
                <a:cubicBezTo>
                  <a:pt x="47619" y="3170"/>
                  <a:pt x="46986" y="3020"/>
                  <a:pt x="46347" y="3036"/>
                </a:cubicBezTo>
                <a:cubicBezTo>
                  <a:pt x="46530" y="3025"/>
                  <a:pt x="46624" y="2919"/>
                  <a:pt x="46630" y="2713"/>
                </a:cubicBezTo>
                <a:cubicBezTo>
                  <a:pt x="46397" y="2078"/>
                  <a:pt x="44624" y="2407"/>
                  <a:pt x="44374" y="2117"/>
                </a:cubicBezTo>
                <a:cubicBezTo>
                  <a:pt x="43796" y="1454"/>
                  <a:pt x="43401" y="2546"/>
                  <a:pt x="42979" y="2535"/>
                </a:cubicBezTo>
                <a:cubicBezTo>
                  <a:pt x="43167" y="3956"/>
                  <a:pt x="44785" y="3198"/>
                  <a:pt x="45591" y="3148"/>
                </a:cubicBezTo>
                <a:cubicBezTo>
                  <a:pt x="45246" y="3265"/>
                  <a:pt x="44701" y="3733"/>
                  <a:pt x="44979" y="4279"/>
                </a:cubicBezTo>
                <a:cubicBezTo>
                  <a:pt x="44529" y="4234"/>
                  <a:pt x="44079" y="4346"/>
                  <a:pt x="43679" y="4613"/>
                </a:cubicBezTo>
                <a:lnTo>
                  <a:pt x="43901" y="4736"/>
                </a:lnTo>
                <a:cubicBezTo>
                  <a:pt x="43134" y="5148"/>
                  <a:pt x="42234" y="4413"/>
                  <a:pt x="41422" y="4686"/>
                </a:cubicBezTo>
                <a:cubicBezTo>
                  <a:pt x="40900" y="4859"/>
                  <a:pt x="40389" y="5009"/>
                  <a:pt x="39855" y="5076"/>
                </a:cubicBezTo>
                <a:cubicBezTo>
                  <a:pt x="38755" y="5215"/>
                  <a:pt x="37971" y="5806"/>
                  <a:pt x="37221" y="6787"/>
                </a:cubicBezTo>
                <a:lnTo>
                  <a:pt x="37321" y="7244"/>
                </a:lnTo>
                <a:cubicBezTo>
                  <a:pt x="36654" y="7338"/>
                  <a:pt x="32974" y="7143"/>
                  <a:pt x="35064" y="8921"/>
                </a:cubicBezTo>
                <a:cubicBezTo>
                  <a:pt x="34119" y="8692"/>
                  <a:pt x="33102" y="8614"/>
                  <a:pt x="32274" y="9378"/>
                </a:cubicBezTo>
                <a:cubicBezTo>
                  <a:pt x="32024" y="8687"/>
                  <a:pt x="31696" y="8169"/>
                  <a:pt x="31057" y="8263"/>
                </a:cubicBezTo>
                <a:lnTo>
                  <a:pt x="31085" y="8809"/>
                </a:lnTo>
                <a:lnTo>
                  <a:pt x="31185" y="8815"/>
                </a:lnTo>
                <a:cubicBezTo>
                  <a:pt x="31224" y="8820"/>
                  <a:pt x="31307" y="8949"/>
                  <a:pt x="31318" y="9060"/>
                </a:cubicBezTo>
                <a:cubicBezTo>
                  <a:pt x="30929" y="9394"/>
                  <a:pt x="30501" y="9305"/>
                  <a:pt x="30384" y="10030"/>
                </a:cubicBezTo>
                <a:cubicBezTo>
                  <a:pt x="30301" y="10019"/>
                  <a:pt x="30218" y="10002"/>
                  <a:pt x="30134" y="9980"/>
                </a:cubicBezTo>
                <a:cubicBezTo>
                  <a:pt x="29806" y="8988"/>
                  <a:pt x="30301" y="8152"/>
                  <a:pt x="28945" y="8052"/>
                </a:cubicBezTo>
                <a:cubicBezTo>
                  <a:pt x="28539" y="8024"/>
                  <a:pt x="28122" y="8024"/>
                  <a:pt x="27722" y="8024"/>
                </a:cubicBezTo>
                <a:cubicBezTo>
                  <a:pt x="26872" y="8024"/>
                  <a:pt x="27211" y="8804"/>
                  <a:pt x="27022" y="9456"/>
                </a:cubicBezTo>
                <a:cubicBezTo>
                  <a:pt x="26872" y="9974"/>
                  <a:pt x="26266" y="9656"/>
                  <a:pt x="26166" y="10286"/>
                </a:cubicBezTo>
                <a:cubicBezTo>
                  <a:pt x="26060" y="10977"/>
                  <a:pt x="26672" y="10854"/>
                  <a:pt x="26744" y="11122"/>
                </a:cubicBezTo>
                <a:cubicBezTo>
                  <a:pt x="26922" y="11573"/>
                  <a:pt x="26811" y="11986"/>
                  <a:pt x="27050" y="12509"/>
                </a:cubicBezTo>
                <a:cubicBezTo>
                  <a:pt x="26194" y="12158"/>
                  <a:pt x="25343" y="11952"/>
                  <a:pt x="24454" y="11768"/>
                </a:cubicBezTo>
                <a:cubicBezTo>
                  <a:pt x="23459" y="11623"/>
                  <a:pt x="22309" y="10888"/>
                  <a:pt x="21347" y="10888"/>
                </a:cubicBezTo>
                <a:cubicBezTo>
                  <a:pt x="19858" y="10888"/>
                  <a:pt x="22842" y="12760"/>
                  <a:pt x="22937" y="12866"/>
                </a:cubicBezTo>
                <a:cubicBezTo>
                  <a:pt x="22815" y="12899"/>
                  <a:pt x="22692" y="12927"/>
                  <a:pt x="22564" y="12950"/>
                </a:cubicBezTo>
                <a:lnTo>
                  <a:pt x="22592" y="12805"/>
                </a:lnTo>
                <a:cubicBezTo>
                  <a:pt x="21408" y="12264"/>
                  <a:pt x="19847" y="13368"/>
                  <a:pt x="18741" y="13512"/>
                </a:cubicBezTo>
                <a:cubicBezTo>
                  <a:pt x="18730" y="13267"/>
                  <a:pt x="19013" y="12810"/>
                  <a:pt x="19074" y="12537"/>
                </a:cubicBezTo>
                <a:cubicBezTo>
                  <a:pt x="18018" y="12403"/>
                  <a:pt x="17090" y="13061"/>
                  <a:pt x="16106" y="13446"/>
                </a:cubicBezTo>
                <a:cubicBezTo>
                  <a:pt x="15584" y="13652"/>
                  <a:pt x="14222" y="13930"/>
                  <a:pt x="14305" y="14900"/>
                </a:cubicBezTo>
                <a:cubicBezTo>
                  <a:pt x="14361" y="15608"/>
                  <a:pt x="12866" y="14655"/>
                  <a:pt x="12794" y="14588"/>
                </a:cubicBezTo>
                <a:cubicBezTo>
                  <a:pt x="13211" y="14298"/>
                  <a:pt x="14472" y="14203"/>
                  <a:pt x="13311" y="13440"/>
                </a:cubicBezTo>
                <a:cubicBezTo>
                  <a:pt x="12477" y="12894"/>
                  <a:pt x="11621" y="12933"/>
                  <a:pt x="10721" y="12916"/>
                </a:cubicBezTo>
                <a:cubicBezTo>
                  <a:pt x="10765" y="13557"/>
                  <a:pt x="11076" y="13551"/>
                  <a:pt x="11421" y="13891"/>
                </a:cubicBezTo>
                <a:cubicBezTo>
                  <a:pt x="11371" y="13808"/>
                  <a:pt x="11527" y="16120"/>
                  <a:pt x="12055" y="15368"/>
                </a:cubicBezTo>
                <a:cubicBezTo>
                  <a:pt x="12021" y="15569"/>
                  <a:pt x="11993" y="15769"/>
                  <a:pt x="11982" y="15975"/>
                </a:cubicBezTo>
                <a:cubicBezTo>
                  <a:pt x="10943" y="15262"/>
                  <a:pt x="10348" y="15758"/>
                  <a:pt x="9370" y="16315"/>
                </a:cubicBezTo>
                <a:cubicBezTo>
                  <a:pt x="8336" y="16895"/>
                  <a:pt x="9098" y="17257"/>
                  <a:pt x="9487" y="17764"/>
                </a:cubicBezTo>
                <a:cubicBezTo>
                  <a:pt x="9337" y="18076"/>
                  <a:pt x="7919" y="17313"/>
                  <a:pt x="7753" y="17224"/>
                </a:cubicBezTo>
                <a:cubicBezTo>
                  <a:pt x="7358" y="17012"/>
                  <a:pt x="6763" y="17285"/>
                  <a:pt x="6380" y="17497"/>
                </a:cubicBezTo>
                <a:cubicBezTo>
                  <a:pt x="6808" y="18215"/>
                  <a:pt x="7297" y="18433"/>
                  <a:pt x="7919" y="18706"/>
                </a:cubicBezTo>
                <a:cubicBezTo>
                  <a:pt x="7097" y="19386"/>
                  <a:pt x="5930" y="17524"/>
                  <a:pt x="5491" y="17162"/>
                </a:cubicBezTo>
                <a:cubicBezTo>
                  <a:pt x="5641" y="16822"/>
                  <a:pt x="5802" y="16471"/>
                  <a:pt x="5502" y="16115"/>
                </a:cubicBezTo>
                <a:cubicBezTo>
                  <a:pt x="6469" y="16349"/>
                  <a:pt x="11943" y="16789"/>
                  <a:pt x="9459" y="14070"/>
                </a:cubicBezTo>
                <a:cubicBezTo>
                  <a:pt x="8420" y="12933"/>
                  <a:pt x="5113" y="11919"/>
                  <a:pt x="3773" y="12147"/>
                </a:cubicBezTo>
                <a:cubicBezTo>
                  <a:pt x="3740" y="12064"/>
                  <a:pt x="3679" y="12041"/>
                  <a:pt x="3595" y="12086"/>
                </a:cubicBezTo>
                <a:cubicBezTo>
                  <a:pt x="3790" y="12086"/>
                  <a:pt x="3106" y="11495"/>
                  <a:pt x="2912" y="11451"/>
                </a:cubicBezTo>
                <a:cubicBezTo>
                  <a:pt x="2606" y="11378"/>
                  <a:pt x="2162" y="11501"/>
                  <a:pt x="1822" y="11501"/>
                </a:cubicBezTo>
                <a:cubicBezTo>
                  <a:pt x="1684" y="11490"/>
                  <a:pt x="1583" y="11601"/>
                  <a:pt x="1583" y="11802"/>
                </a:cubicBezTo>
                <a:cubicBezTo>
                  <a:pt x="1478" y="11763"/>
                  <a:pt x="1372" y="11724"/>
                  <a:pt x="1267" y="11679"/>
                </a:cubicBezTo>
                <a:lnTo>
                  <a:pt x="1233" y="11802"/>
                </a:lnTo>
                <a:lnTo>
                  <a:pt x="1200" y="11768"/>
                </a:lnTo>
                <a:cubicBezTo>
                  <a:pt x="705" y="12158"/>
                  <a:pt x="400" y="12755"/>
                  <a:pt x="5" y="13289"/>
                </a:cubicBezTo>
                <a:cubicBezTo>
                  <a:pt x="211" y="13641"/>
                  <a:pt x="1372" y="14226"/>
                  <a:pt x="1072" y="14627"/>
                </a:cubicBezTo>
                <a:cubicBezTo>
                  <a:pt x="450" y="15474"/>
                  <a:pt x="1339" y="15808"/>
                  <a:pt x="1628" y="16460"/>
                </a:cubicBezTo>
                <a:cubicBezTo>
                  <a:pt x="944" y="16978"/>
                  <a:pt x="1772" y="18383"/>
                  <a:pt x="2217" y="18628"/>
                </a:cubicBezTo>
                <a:cubicBezTo>
                  <a:pt x="1628" y="19363"/>
                  <a:pt x="2851" y="19765"/>
                  <a:pt x="3140" y="20043"/>
                </a:cubicBezTo>
                <a:cubicBezTo>
                  <a:pt x="3373" y="20266"/>
                  <a:pt x="2284" y="21425"/>
                  <a:pt x="2167" y="21542"/>
                </a:cubicBezTo>
                <a:cubicBezTo>
                  <a:pt x="1361" y="22350"/>
                  <a:pt x="661" y="22991"/>
                  <a:pt x="0" y="23994"/>
                </a:cubicBezTo>
                <a:cubicBezTo>
                  <a:pt x="472" y="23871"/>
                  <a:pt x="1055" y="23247"/>
                  <a:pt x="1478" y="23219"/>
                </a:cubicBezTo>
                <a:cubicBezTo>
                  <a:pt x="1572" y="23387"/>
                  <a:pt x="1678" y="23548"/>
                  <a:pt x="1795" y="23699"/>
                </a:cubicBezTo>
                <a:cubicBezTo>
                  <a:pt x="1233" y="23398"/>
                  <a:pt x="900" y="23921"/>
                  <a:pt x="1117" y="24579"/>
                </a:cubicBezTo>
                <a:cubicBezTo>
                  <a:pt x="900" y="25370"/>
                  <a:pt x="455" y="25571"/>
                  <a:pt x="972" y="26513"/>
                </a:cubicBezTo>
                <a:cubicBezTo>
                  <a:pt x="433" y="27025"/>
                  <a:pt x="1917" y="29115"/>
                  <a:pt x="2256" y="29511"/>
                </a:cubicBezTo>
                <a:cubicBezTo>
                  <a:pt x="2389" y="29533"/>
                  <a:pt x="2506" y="29477"/>
                  <a:pt x="2612" y="29338"/>
                </a:cubicBezTo>
                <a:cubicBezTo>
                  <a:pt x="2612" y="29332"/>
                  <a:pt x="2617" y="29221"/>
                  <a:pt x="2617" y="29221"/>
                </a:cubicBezTo>
                <a:cubicBezTo>
                  <a:pt x="2601" y="29126"/>
                  <a:pt x="3851" y="29945"/>
                  <a:pt x="4018" y="30140"/>
                </a:cubicBezTo>
                <a:cubicBezTo>
                  <a:pt x="3796" y="30597"/>
                  <a:pt x="4551" y="31634"/>
                  <a:pt x="4896" y="31634"/>
                </a:cubicBezTo>
                <a:cubicBezTo>
                  <a:pt x="4896" y="32185"/>
                  <a:pt x="5463" y="31901"/>
                  <a:pt x="5624" y="32325"/>
                </a:cubicBezTo>
                <a:cubicBezTo>
                  <a:pt x="5630" y="32336"/>
                  <a:pt x="4668" y="32592"/>
                  <a:pt x="4524" y="32676"/>
                </a:cubicBezTo>
                <a:cubicBezTo>
                  <a:pt x="4724" y="33060"/>
                  <a:pt x="5013" y="34024"/>
                  <a:pt x="5268" y="34280"/>
                </a:cubicBezTo>
                <a:cubicBezTo>
                  <a:pt x="5902" y="34910"/>
                  <a:pt x="6469" y="33818"/>
                  <a:pt x="7186" y="34565"/>
                </a:cubicBezTo>
                <a:cubicBezTo>
                  <a:pt x="7147" y="34609"/>
                  <a:pt x="7030" y="34754"/>
                  <a:pt x="7030" y="34754"/>
                </a:cubicBezTo>
                <a:cubicBezTo>
                  <a:pt x="7319" y="35406"/>
                  <a:pt x="8036" y="35384"/>
                  <a:pt x="8231" y="35941"/>
                </a:cubicBezTo>
                <a:cubicBezTo>
                  <a:pt x="8686" y="37228"/>
                  <a:pt x="9187" y="37312"/>
                  <a:pt x="10270" y="36732"/>
                </a:cubicBezTo>
                <a:cubicBezTo>
                  <a:pt x="10587" y="37083"/>
                  <a:pt x="10704" y="37446"/>
                  <a:pt x="11137" y="37462"/>
                </a:cubicBezTo>
                <a:lnTo>
                  <a:pt x="11165" y="37295"/>
                </a:lnTo>
                <a:cubicBezTo>
                  <a:pt x="11643" y="37256"/>
                  <a:pt x="12082" y="37696"/>
                  <a:pt x="12544" y="37780"/>
                </a:cubicBezTo>
                <a:cubicBezTo>
                  <a:pt x="12432" y="38482"/>
                  <a:pt x="12633" y="38911"/>
                  <a:pt x="12599" y="39524"/>
                </a:cubicBezTo>
                <a:cubicBezTo>
                  <a:pt x="12577" y="39719"/>
                  <a:pt x="12371" y="39741"/>
                  <a:pt x="12249" y="39708"/>
                </a:cubicBezTo>
                <a:lnTo>
                  <a:pt x="12249" y="39552"/>
                </a:lnTo>
                <a:cubicBezTo>
                  <a:pt x="11627" y="39552"/>
                  <a:pt x="11099" y="40538"/>
                  <a:pt x="11588" y="41185"/>
                </a:cubicBezTo>
                <a:cubicBezTo>
                  <a:pt x="11410" y="41251"/>
                  <a:pt x="11226" y="41302"/>
                  <a:pt x="11037" y="41346"/>
                </a:cubicBezTo>
                <a:cubicBezTo>
                  <a:pt x="10982" y="41714"/>
                  <a:pt x="11132" y="41926"/>
                  <a:pt x="11376" y="42132"/>
                </a:cubicBezTo>
                <a:cubicBezTo>
                  <a:pt x="11265" y="42243"/>
                  <a:pt x="11215" y="42383"/>
                  <a:pt x="11232" y="42544"/>
                </a:cubicBezTo>
                <a:cubicBezTo>
                  <a:pt x="11232" y="42689"/>
                  <a:pt x="11054" y="42684"/>
                  <a:pt x="11060" y="42968"/>
                </a:cubicBezTo>
                <a:cubicBezTo>
                  <a:pt x="10810" y="43018"/>
                  <a:pt x="10548" y="42990"/>
                  <a:pt x="10298" y="42923"/>
                </a:cubicBezTo>
                <a:cubicBezTo>
                  <a:pt x="10315" y="43207"/>
                  <a:pt x="10293" y="43475"/>
                  <a:pt x="10232" y="43737"/>
                </a:cubicBezTo>
                <a:cubicBezTo>
                  <a:pt x="11271" y="44428"/>
                  <a:pt x="12255" y="44946"/>
                  <a:pt x="13133" y="45904"/>
                </a:cubicBezTo>
                <a:cubicBezTo>
                  <a:pt x="12760" y="46506"/>
                  <a:pt x="16051" y="47236"/>
                  <a:pt x="15206" y="48975"/>
                </a:cubicBezTo>
                <a:cubicBezTo>
                  <a:pt x="13822" y="50039"/>
                  <a:pt x="12399" y="48952"/>
                  <a:pt x="11110" y="48969"/>
                </a:cubicBezTo>
                <a:cubicBezTo>
                  <a:pt x="10726" y="48930"/>
                  <a:pt x="10860" y="48356"/>
                  <a:pt x="10198" y="48523"/>
                </a:cubicBezTo>
                <a:cubicBezTo>
                  <a:pt x="9470" y="47554"/>
                  <a:pt x="7497" y="48111"/>
                  <a:pt x="6802" y="48679"/>
                </a:cubicBezTo>
                <a:cubicBezTo>
                  <a:pt x="6124" y="49231"/>
                  <a:pt x="3790" y="49521"/>
                  <a:pt x="3673" y="47960"/>
                </a:cubicBezTo>
                <a:cubicBezTo>
                  <a:pt x="3507" y="47938"/>
                  <a:pt x="3268" y="47921"/>
                  <a:pt x="3117" y="48005"/>
                </a:cubicBezTo>
                <a:cubicBezTo>
                  <a:pt x="3106" y="47988"/>
                  <a:pt x="2973" y="47765"/>
                  <a:pt x="2973" y="47765"/>
                </a:cubicBezTo>
                <a:cubicBezTo>
                  <a:pt x="2300" y="47760"/>
                  <a:pt x="1767" y="48122"/>
                  <a:pt x="2084" y="48913"/>
                </a:cubicBezTo>
                <a:cubicBezTo>
                  <a:pt x="1906" y="49069"/>
                  <a:pt x="1422" y="50189"/>
                  <a:pt x="1828" y="50390"/>
                </a:cubicBezTo>
                <a:cubicBezTo>
                  <a:pt x="1383" y="51070"/>
                  <a:pt x="1695" y="51989"/>
                  <a:pt x="2339" y="52017"/>
                </a:cubicBezTo>
                <a:cubicBezTo>
                  <a:pt x="2428" y="53455"/>
                  <a:pt x="3001" y="55873"/>
                  <a:pt x="4362" y="55845"/>
                </a:cubicBezTo>
                <a:cubicBezTo>
                  <a:pt x="4724" y="55873"/>
                  <a:pt x="6486" y="57456"/>
                  <a:pt x="6497" y="55817"/>
                </a:cubicBezTo>
                <a:cubicBezTo>
                  <a:pt x="6508" y="55199"/>
                  <a:pt x="8042" y="56731"/>
                  <a:pt x="8070" y="56748"/>
                </a:cubicBezTo>
                <a:cubicBezTo>
                  <a:pt x="8909" y="57250"/>
                  <a:pt x="9426" y="55884"/>
                  <a:pt x="10004" y="55790"/>
                </a:cubicBezTo>
                <a:cubicBezTo>
                  <a:pt x="10304" y="55790"/>
                  <a:pt x="10554" y="56258"/>
                  <a:pt x="10887" y="56046"/>
                </a:cubicBezTo>
                <a:cubicBezTo>
                  <a:pt x="10821" y="56436"/>
                  <a:pt x="11076" y="56809"/>
                  <a:pt x="11026" y="57261"/>
                </a:cubicBezTo>
                <a:cubicBezTo>
                  <a:pt x="11026" y="57261"/>
                  <a:pt x="11238" y="57350"/>
                  <a:pt x="11254" y="57355"/>
                </a:cubicBezTo>
                <a:cubicBezTo>
                  <a:pt x="11282" y="57679"/>
                  <a:pt x="11210" y="58030"/>
                  <a:pt x="11365" y="58325"/>
                </a:cubicBezTo>
                <a:cubicBezTo>
                  <a:pt x="10915" y="58849"/>
                  <a:pt x="10843" y="59478"/>
                  <a:pt x="10710" y="60186"/>
                </a:cubicBezTo>
                <a:cubicBezTo>
                  <a:pt x="10270" y="60376"/>
                  <a:pt x="10193" y="62320"/>
                  <a:pt x="9798" y="62889"/>
                </a:cubicBezTo>
                <a:cubicBezTo>
                  <a:pt x="9831" y="62978"/>
                  <a:pt x="11404" y="67291"/>
                  <a:pt x="10265" y="67291"/>
                </a:cubicBezTo>
                <a:cubicBezTo>
                  <a:pt x="10265" y="67291"/>
                  <a:pt x="10265" y="67291"/>
                  <a:pt x="10265" y="67291"/>
                </a:cubicBezTo>
                <a:lnTo>
                  <a:pt x="10209" y="67369"/>
                </a:lnTo>
                <a:cubicBezTo>
                  <a:pt x="10282" y="67497"/>
                  <a:pt x="10304" y="67642"/>
                  <a:pt x="10276" y="67804"/>
                </a:cubicBezTo>
                <a:lnTo>
                  <a:pt x="10937" y="67843"/>
                </a:lnTo>
                <a:cubicBezTo>
                  <a:pt x="11365" y="68573"/>
                  <a:pt x="13122" y="71320"/>
                  <a:pt x="12972" y="72039"/>
                </a:cubicBezTo>
                <a:cubicBezTo>
                  <a:pt x="12777" y="72936"/>
                  <a:pt x="13950" y="73220"/>
                  <a:pt x="14205" y="73716"/>
                </a:cubicBezTo>
                <a:cubicBezTo>
                  <a:pt x="14606" y="74474"/>
                  <a:pt x="14656" y="75036"/>
                  <a:pt x="14811" y="75817"/>
                </a:cubicBezTo>
                <a:cubicBezTo>
                  <a:pt x="14572" y="77984"/>
                  <a:pt x="16529" y="78998"/>
                  <a:pt x="17112" y="80603"/>
                </a:cubicBezTo>
                <a:cubicBezTo>
                  <a:pt x="17490" y="81601"/>
                  <a:pt x="18629" y="82570"/>
                  <a:pt x="18724" y="83640"/>
                </a:cubicBezTo>
                <a:cubicBezTo>
                  <a:pt x="18835" y="84905"/>
                  <a:pt x="18952" y="87580"/>
                  <a:pt x="19602" y="88677"/>
                </a:cubicBezTo>
                <a:cubicBezTo>
                  <a:pt x="20480" y="90149"/>
                  <a:pt x="21725" y="88148"/>
                  <a:pt x="22509" y="88148"/>
                </a:cubicBezTo>
                <a:cubicBezTo>
                  <a:pt x="23998" y="88148"/>
                  <a:pt x="25127" y="86593"/>
                  <a:pt x="26377" y="85975"/>
                </a:cubicBezTo>
                <a:cubicBezTo>
                  <a:pt x="27255" y="85535"/>
                  <a:pt x="28578" y="85579"/>
                  <a:pt x="28417" y="84097"/>
                </a:cubicBezTo>
                <a:cubicBezTo>
                  <a:pt x="28389" y="83869"/>
                  <a:pt x="28850" y="83857"/>
                  <a:pt x="29034" y="83896"/>
                </a:cubicBezTo>
                <a:cubicBezTo>
                  <a:pt x="29050" y="83729"/>
                  <a:pt x="29078" y="83562"/>
                  <a:pt x="29112" y="83400"/>
                </a:cubicBezTo>
                <a:cubicBezTo>
                  <a:pt x="29145" y="83439"/>
                  <a:pt x="29212" y="83512"/>
                  <a:pt x="29245" y="83557"/>
                </a:cubicBezTo>
                <a:cubicBezTo>
                  <a:pt x="29929" y="83384"/>
                  <a:pt x="31624" y="82921"/>
                  <a:pt x="31490" y="81896"/>
                </a:cubicBezTo>
                <a:cubicBezTo>
                  <a:pt x="31568" y="82347"/>
                  <a:pt x="33030" y="80464"/>
                  <a:pt x="32924" y="80542"/>
                </a:cubicBezTo>
                <a:cubicBezTo>
                  <a:pt x="33119" y="80442"/>
                  <a:pt x="33480" y="80492"/>
                  <a:pt x="33686" y="80497"/>
                </a:cubicBezTo>
                <a:lnTo>
                  <a:pt x="33702" y="80230"/>
                </a:lnTo>
                <a:lnTo>
                  <a:pt x="33836" y="80118"/>
                </a:lnTo>
                <a:cubicBezTo>
                  <a:pt x="33741" y="79578"/>
                  <a:pt x="33636" y="78603"/>
                  <a:pt x="33858" y="78090"/>
                </a:cubicBezTo>
                <a:cubicBezTo>
                  <a:pt x="34553" y="78686"/>
                  <a:pt x="35564" y="75315"/>
                  <a:pt x="35659" y="74680"/>
                </a:cubicBezTo>
                <a:cubicBezTo>
                  <a:pt x="35220" y="74713"/>
                  <a:pt x="35181" y="74563"/>
                  <a:pt x="34836" y="74295"/>
                </a:cubicBezTo>
                <a:cubicBezTo>
                  <a:pt x="33991" y="73053"/>
                  <a:pt x="33830" y="73504"/>
                  <a:pt x="32791" y="72741"/>
                </a:cubicBezTo>
                <a:cubicBezTo>
                  <a:pt x="31652" y="71888"/>
                  <a:pt x="32063" y="70495"/>
                  <a:pt x="31474" y="69475"/>
                </a:cubicBezTo>
                <a:cubicBezTo>
                  <a:pt x="31574" y="69364"/>
                  <a:pt x="31596" y="69208"/>
                  <a:pt x="31552" y="69002"/>
                </a:cubicBezTo>
                <a:cubicBezTo>
                  <a:pt x="32085" y="68885"/>
                  <a:pt x="32141" y="70439"/>
                  <a:pt x="32402" y="70779"/>
                </a:cubicBezTo>
                <a:cubicBezTo>
                  <a:pt x="32830" y="71325"/>
                  <a:pt x="33880" y="71314"/>
                  <a:pt x="34481" y="71398"/>
                </a:cubicBezTo>
                <a:cubicBezTo>
                  <a:pt x="35253" y="71565"/>
                  <a:pt x="36459" y="72351"/>
                  <a:pt x="37148" y="72000"/>
                </a:cubicBezTo>
                <a:cubicBezTo>
                  <a:pt x="38371" y="71375"/>
                  <a:pt x="39694" y="71977"/>
                  <a:pt x="41000" y="71498"/>
                </a:cubicBezTo>
                <a:cubicBezTo>
                  <a:pt x="41022" y="71643"/>
                  <a:pt x="41083" y="71738"/>
                  <a:pt x="41178" y="71793"/>
                </a:cubicBezTo>
                <a:cubicBezTo>
                  <a:pt x="41139" y="72312"/>
                  <a:pt x="41378" y="72434"/>
                  <a:pt x="41722" y="72417"/>
                </a:cubicBezTo>
                <a:cubicBezTo>
                  <a:pt x="41822" y="73036"/>
                  <a:pt x="42212" y="74123"/>
                  <a:pt x="42840" y="73794"/>
                </a:cubicBezTo>
                <a:cubicBezTo>
                  <a:pt x="43345" y="74435"/>
                  <a:pt x="44173" y="75315"/>
                  <a:pt x="44918" y="74981"/>
                </a:cubicBezTo>
                <a:cubicBezTo>
                  <a:pt x="44685" y="75426"/>
                  <a:pt x="43901" y="74641"/>
                  <a:pt x="43701" y="75293"/>
                </a:cubicBezTo>
                <a:cubicBezTo>
                  <a:pt x="43562" y="75733"/>
                  <a:pt x="44379" y="76530"/>
                  <a:pt x="44596" y="76814"/>
                </a:cubicBezTo>
                <a:cubicBezTo>
                  <a:pt x="45430" y="77889"/>
                  <a:pt x="46285" y="78564"/>
                  <a:pt x="47275" y="77226"/>
                </a:cubicBezTo>
                <a:cubicBezTo>
                  <a:pt x="47275" y="77226"/>
                  <a:pt x="47303" y="77020"/>
                  <a:pt x="47303" y="77015"/>
                </a:cubicBezTo>
                <a:cubicBezTo>
                  <a:pt x="47781" y="80085"/>
                  <a:pt x="48120" y="83919"/>
                  <a:pt x="49709" y="86571"/>
                </a:cubicBezTo>
                <a:cubicBezTo>
                  <a:pt x="50304" y="87557"/>
                  <a:pt x="52560" y="97186"/>
                  <a:pt x="53983" y="95314"/>
                </a:cubicBezTo>
                <a:cubicBezTo>
                  <a:pt x="54378" y="94796"/>
                  <a:pt x="54361" y="94367"/>
                  <a:pt x="54856" y="94038"/>
                </a:cubicBezTo>
                <a:cubicBezTo>
                  <a:pt x="55361" y="93704"/>
                  <a:pt x="54717" y="93041"/>
                  <a:pt x="55400" y="92606"/>
                </a:cubicBezTo>
                <a:cubicBezTo>
                  <a:pt x="55562" y="92082"/>
                  <a:pt x="55828" y="92194"/>
                  <a:pt x="55817" y="91397"/>
                </a:cubicBezTo>
                <a:cubicBezTo>
                  <a:pt x="55812" y="90912"/>
                  <a:pt x="55556" y="90433"/>
                  <a:pt x="55728" y="89981"/>
                </a:cubicBezTo>
                <a:cubicBezTo>
                  <a:pt x="56406" y="88243"/>
                  <a:pt x="55545" y="86961"/>
                  <a:pt x="55656" y="85256"/>
                </a:cubicBezTo>
                <a:cubicBezTo>
                  <a:pt x="55673" y="85000"/>
                  <a:pt x="56790" y="84320"/>
                  <a:pt x="56729" y="84320"/>
                </a:cubicBezTo>
                <a:cubicBezTo>
                  <a:pt x="57362" y="84320"/>
                  <a:pt x="58324" y="82180"/>
                  <a:pt x="58924" y="81545"/>
                </a:cubicBezTo>
                <a:cubicBezTo>
                  <a:pt x="59419" y="81010"/>
                  <a:pt x="59674" y="79595"/>
                  <a:pt x="60369" y="79455"/>
                </a:cubicBezTo>
                <a:cubicBezTo>
                  <a:pt x="61092" y="79310"/>
                  <a:pt x="61292" y="78502"/>
                  <a:pt x="61803" y="77984"/>
                </a:cubicBezTo>
                <a:cubicBezTo>
                  <a:pt x="60519" y="76396"/>
                  <a:pt x="62926" y="76992"/>
                  <a:pt x="63365" y="76853"/>
                </a:cubicBezTo>
                <a:lnTo>
                  <a:pt x="63387" y="76948"/>
                </a:lnTo>
                <a:cubicBezTo>
                  <a:pt x="63987" y="76875"/>
                  <a:pt x="65805" y="76530"/>
                  <a:pt x="65349" y="75276"/>
                </a:cubicBezTo>
                <a:cubicBezTo>
                  <a:pt x="66222" y="75599"/>
                  <a:pt x="65605" y="76708"/>
                  <a:pt x="65605" y="77221"/>
                </a:cubicBezTo>
                <a:cubicBezTo>
                  <a:pt x="65888" y="77633"/>
                  <a:pt x="66227" y="78051"/>
                  <a:pt x="66488" y="78502"/>
                </a:cubicBezTo>
                <a:cubicBezTo>
                  <a:pt x="66833" y="79087"/>
                  <a:pt x="67372" y="79160"/>
                  <a:pt x="67639" y="79522"/>
                </a:cubicBezTo>
                <a:cubicBezTo>
                  <a:pt x="67339" y="80029"/>
                  <a:pt x="67366" y="81138"/>
                  <a:pt x="68133" y="81038"/>
                </a:cubicBezTo>
                <a:lnTo>
                  <a:pt x="68167" y="80893"/>
                </a:lnTo>
                <a:cubicBezTo>
                  <a:pt x="68945" y="81060"/>
                  <a:pt x="68411" y="85356"/>
                  <a:pt x="69045" y="84755"/>
                </a:cubicBezTo>
                <a:cubicBezTo>
                  <a:pt x="69440" y="86042"/>
                  <a:pt x="71151" y="84242"/>
                  <a:pt x="71385" y="83568"/>
                </a:cubicBezTo>
                <a:cubicBezTo>
                  <a:pt x="71451" y="83791"/>
                  <a:pt x="71574" y="83919"/>
                  <a:pt x="71757" y="83958"/>
                </a:cubicBezTo>
                <a:cubicBezTo>
                  <a:pt x="71702" y="84827"/>
                  <a:pt x="72319" y="87936"/>
                  <a:pt x="73047" y="88371"/>
                </a:cubicBezTo>
                <a:lnTo>
                  <a:pt x="73052" y="88343"/>
                </a:lnTo>
                <a:cubicBezTo>
                  <a:pt x="73347" y="89446"/>
                  <a:pt x="73041" y="92701"/>
                  <a:pt x="73641" y="93224"/>
                </a:cubicBezTo>
                <a:cubicBezTo>
                  <a:pt x="73547" y="93776"/>
                  <a:pt x="73124" y="95715"/>
                  <a:pt x="73702" y="96139"/>
                </a:cubicBezTo>
                <a:cubicBezTo>
                  <a:pt x="73741" y="96172"/>
                  <a:pt x="73780" y="96200"/>
                  <a:pt x="73819" y="96217"/>
                </a:cubicBezTo>
                <a:cubicBezTo>
                  <a:pt x="74019" y="96217"/>
                  <a:pt x="74075" y="95960"/>
                  <a:pt x="74114" y="95749"/>
                </a:cubicBezTo>
                <a:cubicBezTo>
                  <a:pt x="74970" y="97220"/>
                  <a:pt x="75942" y="98607"/>
                  <a:pt x="75942" y="100558"/>
                </a:cubicBezTo>
                <a:cubicBezTo>
                  <a:pt x="75948" y="101616"/>
                  <a:pt x="77732" y="104715"/>
                  <a:pt x="78604" y="104715"/>
                </a:cubicBezTo>
                <a:lnTo>
                  <a:pt x="78410" y="104715"/>
                </a:lnTo>
                <a:lnTo>
                  <a:pt x="79699" y="105835"/>
                </a:lnTo>
                <a:cubicBezTo>
                  <a:pt x="79927" y="104765"/>
                  <a:pt x="80244" y="103388"/>
                  <a:pt x="79288" y="102569"/>
                </a:cubicBezTo>
                <a:cubicBezTo>
                  <a:pt x="79044" y="102363"/>
                  <a:pt x="78949" y="101143"/>
                  <a:pt x="79066" y="100792"/>
                </a:cubicBezTo>
                <a:cubicBezTo>
                  <a:pt x="79421" y="99722"/>
                  <a:pt x="78204" y="97732"/>
                  <a:pt x="77410" y="97510"/>
                </a:cubicBezTo>
                <a:cubicBezTo>
                  <a:pt x="77148" y="97042"/>
                  <a:pt x="75926" y="96807"/>
                  <a:pt x="75837" y="96172"/>
                </a:cubicBezTo>
                <a:cubicBezTo>
                  <a:pt x="76392" y="95665"/>
                  <a:pt x="75442" y="94110"/>
                  <a:pt x="75353" y="93570"/>
                </a:cubicBezTo>
                <a:cubicBezTo>
                  <a:pt x="75192" y="93548"/>
                  <a:pt x="75036" y="93564"/>
                  <a:pt x="74875" y="93631"/>
                </a:cubicBezTo>
                <a:cubicBezTo>
                  <a:pt x="74636" y="91915"/>
                  <a:pt x="75764" y="89965"/>
                  <a:pt x="75303" y="88299"/>
                </a:cubicBezTo>
                <a:cubicBezTo>
                  <a:pt x="75436" y="88293"/>
                  <a:pt x="75559" y="88282"/>
                  <a:pt x="75692" y="88265"/>
                </a:cubicBezTo>
                <a:cubicBezTo>
                  <a:pt x="75637" y="89708"/>
                  <a:pt x="76053" y="88884"/>
                  <a:pt x="76581" y="89419"/>
                </a:cubicBezTo>
                <a:cubicBezTo>
                  <a:pt x="77054" y="89285"/>
                  <a:pt x="77087" y="90644"/>
                  <a:pt x="77676" y="90210"/>
                </a:cubicBezTo>
                <a:cubicBezTo>
                  <a:pt x="77921" y="90672"/>
                  <a:pt x="78043" y="92294"/>
                  <a:pt x="78632" y="91503"/>
                </a:cubicBezTo>
                <a:cubicBezTo>
                  <a:pt x="78699" y="91553"/>
                  <a:pt x="78749" y="91826"/>
                  <a:pt x="78766" y="91926"/>
                </a:cubicBezTo>
                <a:cubicBezTo>
                  <a:pt x="79188" y="92138"/>
                  <a:pt x="79610" y="92862"/>
                  <a:pt x="79994" y="92918"/>
                </a:cubicBezTo>
                <a:cubicBezTo>
                  <a:pt x="79749" y="93626"/>
                  <a:pt x="79911" y="94372"/>
                  <a:pt x="79633" y="95091"/>
                </a:cubicBezTo>
                <a:cubicBezTo>
                  <a:pt x="80161" y="95303"/>
                  <a:pt x="81417" y="94406"/>
                  <a:pt x="81595" y="93709"/>
                </a:cubicBezTo>
                <a:cubicBezTo>
                  <a:pt x="81961" y="93743"/>
                  <a:pt x="82095" y="92940"/>
                  <a:pt x="82128" y="92589"/>
                </a:cubicBezTo>
                <a:lnTo>
                  <a:pt x="82228" y="92701"/>
                </a:lnTo>
                <a:cubicBezTo>
                  <a:pt x="82923" y="92166"/>
                  <a:pt x="84135" y="91698"/>
                  <a:pt x="84268" y="90533"/>
                </a:cubicBezTo>
                <a:cubicBezTo>
                  <a:pt x="84401" y="89363"/>
                  <a:pt x="84196" y="88443"/>
                  <a:pt x="84123" y="87307"/>
                </a:cubicBezTo>
                <a:cubicBezTo>
                  <a:pt x="83968" y="84855"/>
                  <a:pt x="82045" y="83662"/>
                  <a:pt x="80944" y="81974"/>
                </a:cubicBezTo>
                <a:cubicBezTo>
                  <a:pt x="80744" y="81283"/>
                  <a:pt x="79310" y="79923"/>
                  <a:pt x="80188" y="79065"/>
                </a:cubicBezTo>
                <a:cubicBezTo>
                  <a:pt x="80594" y="78664"/>
                  <a:pt x="80683" y="78079"/>
                  <a:pt x="81094" y="77667"/>
                </a:cubicBezTo>
                <a:cubicBezTo>
                  <a:pt x="81356" y="77410"/>
                  <a:pt x="81784" y="76987"/>
                  <a:pt x="81939" y="76675"/>
                </a:cubicBezTo>
                <a:cubicBezTo>
                  <a:pt x="82145" y="76814"/>
                  <a:pt x="82701" y="77589"/>
                  <a:pt x="82906" y="76881"/>
                </a:cubicBezTo>
                <a:cubicBezTo>
                  <a:pt x="82917" y="76886"/>
                  <a:pt x="82928" y="76898"/>
                  <a:pt x="82945" y="76909"/>
                </a:cubicBezTo>
                <a:cubicBezTo>
                  <a:pt x="82667" y="77472"/>
                  <a:pt x="83056" y="78291"/>
                  <a:pt x="83384" y="78686"/>
                </a:cubicBezTo>
                <a:cubicBezTo>
                  <a:pt x="81678" y="78787"/>
                  <a:pt x="83001" y="82030"/>
                  <a:pt x="83718" y="80977"/>
                </a:cubicBezTo>
                <a:cubicBezTo>
                  <a:pt x="84301" y="80921"/>
                  <a:pt x="84324" y="79533"/>
                  <a:pt x="84518" y="79060"/>
                </a:cubicBezTo>
                <a:cubicBezTo>
                  <a:pt x="84518" y="78530"/>
                  <a:pt x="84240" y="78592"/>
                  <a:pt x="83934" y="78653"/>
                </a:cubicBezTo>
                <a:cubicBezTo>
                  <a:pt x="84474" y="78179"/>
                  <a:pt x="84023" y="78101"/>
                  <a:pt x="83946" y="77527"/>
                </a:cubicBezTo>
                <a:cubicBezTo>
                  <a:pt x="83879" y="77009"/>
                  <a:pt x="84707" y="77176"/>
                  <a:pt x="84929" y="77020"/>
                </a:cubicBezTo>
                <a:cubicBezTo>
                  <a:pt x="85363" y="76714"/>
                  <a:pt x="85807" y="76591"/>
                  <a:pt x="86274" y="76273"/>
                </a:cubicBezTo>
                <a:cubicBezTo>
                  <a:pt x="86291" y="76234"/>
                  <a:pt x="86302" y="76201"/>
                  <a:pt x="86308" y="76162"/>
                </a:cubicBezTo>
                <a:cubicBezTo>
                  <a:pt x="86502" y="75973"/>
                  <a:pt x="86830" y="76067"/>
                  <a:pt x="86875" y="75638"/>
                </a:cubicBezTo>
                <a:cubicBezTo>
                  <a:pt x="87197" y="75934"/>
                  <a:pt x="89337" y="75064"/>
                  <a:pt x="89453" y="74613"/>
                </a:cubicBezTo>
                <a:cubicBezTo>
                  <a:pt x="89559" y="74156"/>
                  <a:pt x="90387" y="73571"/>
                  <a:pt x="90671" y="73292"/>
                </a:cubicBezTo>
                <a:cubicBezTo>
                  <a:pt x="90976" y="72980"/>
                  <a:pt x="91432" y="71437"/>
                  <a:pt x="91665" y="71292"/>
                </a:cubicBezTo>
                <a:lnTo>
                  <a:pt x="91760" y="71219"/>
                </a:lnTo>
                <a:cubicBezTo>
                  <a:pt x="91832" y="70060"/>
                  <a:pt x="92171" y="68712"/>
                  <a:pt x="92499" y="67620"/>
                </a:cubicBezTo>
                <a:cubicBezTo>
                  <a:pt x="93244" y="68127"/>
                  <a:pt x="93044" y="66734"/>
                  <a:pt x="92916" y="66293"/>
                </a:cubicBezTo>
                <a:lnTo>
                  <a:pt x="93144" y="66344"/>
                </a:lnTo>
                <a:cubicBezTo>
                  <a:pt x="92960" y="65458"/>
                  <a:pt x="92972" y="64031"/>
                  <a:pt x="91877" y="64115"/>
                </a:cubicBezTo>
                <a:cubicBezTo>
                  <a:pt x="92199" y="63652"/>
                  <a:pt x="93005" y="63725"/>
                  <a:pt x="92105" y="62811"/>
                </a:cubicBezTo>
                <a:lnTo>
                  <a:pt x="92171" y="62844"/>
                </a:lnTo>
                <a:cubicBezTo>
                  <a:pt x="92249" y="61568"/>
                  <a:pt x="91054" y="61635"/>
                  <a:pt x="90848" y="60827"/>
                </a:cubicBezTo>
                <a:cubicBezTo>
                  <a:pt x="90126" y="59885"/>
                  <a:pt x="89654" y="58225"/>
                  <a:pt x="88492" y="57913"/>
                </a:cubicBezTo>
                <a:cubicBezTo>
                  <a:pt x="88653" y="57289"/>
                  <a:pt x="88903" y="56001"/>
                  <a:pt x="89448" y="55773"/>
                </a:cubicBezTo>
                <a:cubicBezTo>
                  <a:pt x="89826" y="55617"/>
                  <a:pt x="89881" y="55589"/>
                  <a:pt x="90265" y="55589"/>
                </a:cubicBezTo>
                <a:cubicBezTo>
                  <a:pt x="91087" y="55589"/>
                  <a:pt x="90348" y="54146"/>
                  <a:pt x="89692" y="54146"/>
                </a:cubicBezTo>
                <a:cubicBezTo>
                  <a:pt x="89153" y="54146"/>
                  <a:pt x="88631" y="53472"/>
                  <a:pt x="88120" y="53745"/>
                </a:cubicBezTo>
                <a:cubicBezTo>
                  <a:pt x="87897" y="53862"/>
                  <a:pt x="87019" y="55494"/>
                  <a:pt x="87064" y="54051"/>
                </a:cubicBezTo>
                <a:cubicBezTo>
                  <a:pt x="87097" y="52613"/>
                  <a:pt x="85302" y="54029"/>
                  <a:pt x="85274" y="52346"/>
                </a:cubicBezTo>
                <a:cubicBezTo>
                  <a:pt x="85507" y="52558"/>
                  <a:pt x="85863" y="52496"/>
                  <a:pt x="86135" y="52424"/>
                </a:cubicBezTo>
                <a:cubicBezTo>
                  <a:pt x="86230" y="52396"/>
                  <a:pt x="87236" y="50273"/>
                  <a:pt x="87341" y="50028"/>
                </a:cubicBezTo>
                <a:cubicBezTo>
                  <a:pt x="87825" y="48925"/>
                  <a:pt x="88197" y="52045"/>
                  <a:pt x="88220" y="52062"/>
                </a:cubicBezTo>
                <a:cubicBezTo>
                  <a:pt x="87391" y="52446"/>
                  <a:pt x="88714" y="53767"/>
                  <a:pt x="89159" y="52368"/>
                </a:cubicBezTo>
                <a:cubicBezTo>
                  <a:pt x="89370" y="51716"/>
                  <a:pt x="89670" y="51410"/>
                  <a:pt x="90343" y="51443"/>
                </a:cubicBezTo>
                <a:cubicBezTo>
                  <a:pt x="92055" y="51443"/>
                  <a:pt x="91043" y="54090"/>
                  <a:pt x="92260" y="54190"/>
                </a:cubicBezTo>
                <a:cubicBezTo>
                  <a:pt x="92271" y="54363"/>
                  <a:pt x="92366" y="54547"/>
                  <a:pt x="92466" y="54670"/>
                </a:cubicBezTo>
                <a:cubicBezTo>
                  <a:pt x="92610" y="54597"/>
                  <a:pt x="92805" y="54447"/>
                  <a:pt x="92866" y="54274"/>
                </a:cubicBezTo>
                <a:cubicBezTo>
                  <a:pt x="92955" y="54324"/>
                  <a:pt x="93044" y="54374"/>
                  <a:pt x="93133" y="54424"/>
                </a:cubicBezTo>
                <a:cubicBezTo>
                  <a:pt x="93199" y="54424"/>
                  <a:pt x="93249" y="54397"/>
                  <a:pt x="93288" y="54363"/>
                </a:cubicBezTo>
                <a:cubicBezTo>
                  <a:pt x="93355" y="54497"/>
                  <a:pt x="93483" y="54619"/>
                  <a:pt x="93594" y="54703"/>
                </a:cubicBezTo>
                <a:cubicBezTo>
                  <a:pt x="93661" y="54631"/>
                  <a:pt x="93727" y="54541"/>
                  <a:pt x="93777" y="54447"/>
                </a:cubicBezTo>
                <a:cubicBezTo>
                  <a:pt x="93878" y="54636"/>
                  <a:pt x="93939" y="54764"/>
                  <a:pt x="93972" y="54848"/>
                </a:cubicBezTo>
                <a:cubicBezTo>
                  <a:pt x="93633" y="55138"/>
                  <a:pt x="94506" y="57433"/>
                  <a:pt x="94600" y="58007"/>
                </a:cubicBezTo>
                <a:cubicBezTo>
                  <a:pt x="94872" y="59573"/>
                  <a:pt x="96173" y="58609"/>
                  <a:pt x="96979" y="58609"/>
                </a:cubicBezTo>
                <a:cubicBezTo>
                  <a:pt x="98974" y="56921"/>
                  <a:pt x="95934" y="53566"/>
                  <a:pt x="94928" y="52390"/>
                </a:cubicBezTo>
                <a:lnTo>
                  <a:pt x="94750" y="52591"/>
                </a:lnTo>
                <a:cubicBezTo>
                  <a:pt x="93577" y="51438"/>
                  <a:pt x="93855" y="52090"/>
                  <a:pt x="94511" y="50657"/>
                </a:cubicBezTo>
                <a:cubicBezTo>
                  <a:pt x="95034" y="49565"/>
                  <a:pt x="94406" y="49253"/>
                  <a:pt x="94728" y="48105"/>
                </a:cubicBezTo>
                <a:cubicBezTo>
                  <a:pt x="94845" y="48066"/>
                  <a:pt x="95122" y="48111"/>
                  <a:pt x="95245" y="48122"/>
                </a:cubicBezTo>
                <a:cubicBezTo>
                  <a:pt x="95095" y="47843"/>
                  <a:pt x="94911" y="47543"/>
                  <a:pt x="94706" y="47325"/>
                </a:cubicBezTo>
                <a:cubicBezTo>
                  <a:pt x="94711" y="47320"/>
                  <a:pt x="94711" y="47309"/>
                  <a:pt x="94717" y="47297"/>
                </a:cubicBezTo>
                <a:cubicBezTo>
                  <a:pt x="94839" y="47292"/>
                  <a:pt x="94961" y="47247"/>
                  <a:pt x="95072" y="47186"/>
                </a:cubicBezTo>
                <a:cubicBezTo>
                  <a:pt x="95234" y="46985"/>
                  <a:pt x="95317" y="46768"/>
                  <a:pt x="95367" y="46484"/>
                </a:cubicBezTo>
                <a:cubicBezTo>
                  <a:pt x="96234" y="46907"/>
                  <a:pt x="98402" y="48027"/>
                  <a:pt x="98213" y="45230"/>
                </a:cubicBezTo>
                <a:cubicBezTo>
                  <a:pt x="98140" y="44160"/>
                  <a:pt x="98974" y="43101"/>
                  <a:pt x="98885" y="41987"/>
                </a:cubicBezTo>
                <a:cubicBezTo>
                  <a:pt x="98824" y="41173"/>
                  <a:pt x="99269" y="39513"/>
                  <a:pt x="99057" y="38827"/>
                </a:cubicBezTo>
                <a:cubicBezTo>
                  <a:pt x="98674" y="37574"/>
                  <a:pt x="97790" y="36638"/>
                  <a:pt x="97446" y="35412"/>
                </a:cubicBezTo>
                <a:cubicBezTo>
                  <a:pt x="97162" y="34414"/>
                  <a:pt x="97134" y="33857"/>
                  <a:pt x="96545" y="33043"/>
                </a:cubicBezTo>
                <a:cubicBezTo>
                  <a:pt x="95628" y="31739"/>
                  <a:pt x="94283" y="31015"/>
                  <a:pt x="92822" y="30926"/>
                </a:cubicBezTo>
                <a:lnTo>
                  <a:pt x="92827" y="31199"/>
                </a:lnTo>
                <a:lnTo>
                  <a:pt x="92716" y="31316"/>
                </a:lnTo>
                <a:cubicBezTo>
                  <a:pt x="92899" y="31544"/>
                  <a:pt x="92794" y="31700"/>
                  <a:pt x="92844" y="31957"/>
                </a:cubicBezTo>
                <a:cubicBezTo>
                  <a:pt x="92844" y="31957"/>
                  <a:pt x="92822" y="31973"/>
                  <a:pt x="92738" y="31973"/>
                </a:cubicBezTo>
                <a:cubicBezTo>
                  <a:pt x="92810" y="31227"/>
                  <a:pt x="92243" y="31478"/>
                  <a:pt x="91943" y="31606"/>
                </a:cubicBezTo>
                <a:cubicBezTo>
                  <a:pt x="91504" y="31511"/>
                  <a:pt x="91560" y="30525"/>
                  <a:pt x="90937" y="30525"/>
                </a:cubicBezTo>
                <a:cubicBezTo>
                  <a:pt x="90548" y="30525"/>
                  <a:pt x="90304" y="30670"/>
                  <a:pt x="89898" y="30385"/>
                </a:cubicBezTo>
                <a:cubicBezTo>
                  <a:pt x="89970" y="29572"/>
                  <a:pt x="90765" y="29165"/>
                  <a:pt x="90704" y="28190"/>
                </a:cubicBezTo>
                <a:cubicBezTo>
                  <a:pt x="90682" y="27772"/>
                  <a:pt x="91143" y="27142"/>
                  <a:pt x="91360" y="26914"/>
                </a:cubicBezTo>
                <a:cubicBezTo>
                  <a:pt x="91360" y="26635"/>
                  <a:pt x="91254" y="26401"/>
                  <a:pt x="91165" y="26156"/>
                </a:cubicBezTo>
                <a:cubicBezTo>
                  <a:pt x="91621" y="24573"/>
                  <a:pt x="92382" y="25147"/>
                  <a:pt x="93494" y="25086"/>
                </a:cubicBezTo>
                <a:cubicBezTo>
                  <a:pt x="94578" y="25025"/>
                  <a:pt x="95756" y="25142"/>
                  <a:pt x="96884" y="24997"/>
                </a:cubicBezTo>
                <a:cubicBezTo>
                  <a:pt x="96884" y="24997"/>
                  <a:pt x="96595" y="24512"/>
                  <a:pt x="96595" y="24512"/>
                </a:cubicBezTo>
                <a:cubicBezTo>
                  <a:pt x="97107" y="24490"/>
                  <a:pt x="97768" y="24612"/>
                  <a:pt x="98235" y="24835"/>
                </a:cubicBezTo>
                <a:lnTo>
                  <a:pt x="97746" y="24958"/>
                </a:lnTo>
                <a:cubicBezTo>
                  <a:pt x="99041" y="26156"/>
                  <a:pt x="100108" y="24975"/>
                  <a:pt x="101458" y="25448"/>
                </a:cubicBezTo>
                <a:lnTo>
                  <a:pt x="101764" y="25064"/>
                </a:lnTo>
                <a:cubicBezTo>
                  <a:pt x="101342" y="24373"/>
                  <a:pt x="100736" y="24668"/>
                  <a:pt x="100291" y="24178"/>
                </a:cubicBezTo>
                <a:cubicBezTo>
                  <a:pt x="100136" y="23944"/>
                  <a:pt x="100408" y="22306"/>
                  <a:pt x="100447" y="21993"/>
                </a:cubicBezTo>
                <a:cubicBezTo>
                  <a:pt x="101081" y="21804"/>
                  <a:pt x="101759" y="21804"/>
                  <a:pt x="102381" y="22005"/>
                </a:cubicBezTo>
                <a:cubicBezTo>
                  <a:pt x="102587" y="22005"/>
                  <a:pt x="102903" y="22907"/>
                  <a:pt x="102970" y="23164"/>
                </a:cubicBezTo>
                <a:cubicBezTo>
                  <a:pt x="103098" y="23136"/>
                  <a:pt x="103243" y="23086"/>
                  <a:pt x="103348" y="23008"/>
                </a:cubicBezTo>
                <a:cubicBezTo>
                  <a:pt x="103470" y="23236"/>
                  <a:pt x="103593" y="23459"/>
                  <a:pt x="103732" y="23671"/>
                </a:cubicBezTo>
                <a:cubicBezTo>
                  <a:pt x="103893" y="23526"/>
                  <a:pt x="104065" y="23409"/>
                  <a:pt x="104248" y="23325"/>
                </a:cubicBezTo>
                <a:cubicBezTo>
                  <a:pt x="104254" y="22501"/>
                  <a:pt x="104626" y="22044"/>
                  <a:pt x="105221" y="22512"/>
                </a:cubicBezTo>
                <a:cubicBezTo>
                  <a:pt x="105221" y="22306"/>
                  <a:pt x="105227" y="22077"/>
                  <a:pt x="105193" y="21871"/>
                </a:cubicBezTo>
                <a:cubicBezTo>
                  <a:pt x="105316" y="22077"/>
                  <a:pt x="105455" y="22512"/>
                  <a:pt x="105688" y="22534"/>
                </a:cubicBezTo>
                <a:cubicBezTo>
                  <a:pt x="105710" y="22651"/>
                  <a:pt x="105749" y="22762"/>
                  <a:pt x="105799" y="22868"/>
                </a:cubicBezTo>
                <a:cubicBezTo>
                  <a:pt x="105549" y="23035"/>
                  <a:pt x="105310" y="23197"/>
                  <a:pt x="105116" y="23453"/>
                </a:cubicBezTo>
                <a:lnTo>
                  <a:pt x="105227" y="23554"/>
                </a:lnTo>
                <a:lnTo>
                  <a:pt x="105166" y="23637"/>
                </a:lnTo>
                <a:cubicBezTo>
                  <a:pt x="105227" y="23687"/>
                  <a:pt x="105271" y="23749"/>
                  <a:pt x="105304" y="23827"/>
                </a:cubicBezTo>
                <a:cubicBezTo>
                  <a:pt x="105166" y="24858"/>
                  <a:pt x="105293" y="26646"/>
                  <a:pt x="104187" y="26490"/>
                </a:cubicBezTo>
                <a:cubicBezTo>
                  <a:pt x="104193" y="26680"/>
                  <a:pt x="104176" y="26864"/>
                  <a:pt x="104148" y="27048"/>
                </a:cubicBezTo>
                <a:cubicBezTo>
                  <a:pt x="104688" y="27906"/>
                  <a:pt x="104843" y="29109"/>
                  <a:pt x="105505" y="30068"/>
                </a:cubicBezTo>
                <a:cubicBezTo>
                  <a:pt x="106299" y="31216"/>
                  <a:pt x="107311" y="32057"/>
                  <a:pt x="108139" y="33149"/>
                </a:cubicBezTo>
                <a:cubicBezTo>
                  <a:pt x="108556" y="33701"/>
                  <a:pt x="110245" y="36047"/>
                  <a:pt x="110935" y="36047"/>
                </a:cubicBezTo>
                <a:cubicBezTo>
                  <a:pt x="112335" y="36047"/>
                  <a:pt x="110912" y="33534"/>
                  <a:pt x="110879" y="33316"/>
                </a:cubicBezTo>
                <a:cubicBezTo>
                  <a:pt x="111029" y="33077"/>
                  <a:pt x="112091" y="33333"/>
                  <a:pt x="112330" y="33350"/>
                </a:cubicBezTo>
                <a:cubicBezTo>
                  <a:pt x="112124" y="33110"/>
                  <a:pt x="110746" y="31801"/>
                  <a:pt x="110979" y="31478"/>
                </a:cubicBezTo>
                <a:cubicBezTo>
                  <a:pt x="111057" y="31372"/>
                  <a:pt x="111718" y="31505"/>
                  <a:pt x="111857" y="31561"/>
                </a:cubicBezTo>
                <a:cubicBezTo>
                  <a:pt x="112224" y="30157"/>
                  <a:pt x="110395" y="30201"/>
                  <a:pt x="110618" y="29237"/>
                </a:cubicBezTo>
                <a:cubicBezTo>
                  <a:pt x="110790" y="29310"/>
                  <a:pt x="110979" y="29499"/>
                  <a:pt x="111140" y="29616"/>
                </a:cubicBezTo>
                <a:cubicBezTo>
                  <a:pt x="111974" y="28513"/>
                  <a:pt x="109184" y="26663"/>
                  <a:pt x="108506" y="26501"/>
                </a:cubicBezTo>
                <a:cubicBezTo>
                  <a:pt x="108195" y="26457"/>
                  <a:pt x="108000" y="25872"/>
                  <a:pt x="108061" y="25554"/>
                </a:cubicBezTo>
                <a:cubicBezTo>
                  <a:pt x="108211" y="24768"/>
                  <a:pt x="107400" y="24629"/>
                  <a:pt x="107455" y="24328"/>
                </a:cubicBezTo>
                <a:cubicBezTo>
                  <a:pt x="107550" y="23804"/>
                  <a:pt x="108211" y="24679"/>
                  <a:pt x="108400" y="24679"/>
                </a:cubicBezTo>
                <a:cubicBezTo>
                  <a:pt x="108839" y="24679"/>
                  <a:pt x="108500" y="23916"/>
                  <a:pt x="108711" y="23843"/>
                </a:cubicBezTo>
                <a:cubicBezTo>
                  <a:pt x="109929" y="24897"/>
                  <a:pt x="109178" y="23554"/>
                  <a:pt x="110212" y="23554"/>
                </a:cubicBezTo>
                <a:cubicBezTo>
                  <a:pt x="111012" y="23292"/>
                  <a:pt x="112007" y="24284"/>
                  <a:pt x="112685" y="24651"/>
                </a:cubicBezTo>
                <a:cubicBezTo>
                  <a:pt x="112746" y="24306"/>
                  <a:pt x="112713" y="23882"/>
                  <a:pt x="112513" y="23615"/>
                </a:cubicBezTo>
                <a:cubicBezTo>
                  <a:pt x="113864" y="22339"/>
                  <a:pt x="114069" y="20472"/>
                  <a:pt x="116237" y="21520"/>
                </a:cubicBezTo>
                <a:cubicBezTo>
                  <a:pt x="116315" y="21397"/>
                  <a:pt x="116415" y="21369"/>
                  <a:pt x="116537" y="21414"/>
                </a:cubicBezTo>
                <a:cubicBezTo>
                  <a:pt x="116604" y="20071"/>
                  <a:pt x="113903" y="18717"/>
                  <a:pt x="112969" y="18511"/>
                </a:cubicBezTo>
                <a:cubicBezTo>
                  <a:pt x="113380" y="18383"/>
                  <a:pt x="113986" y="17948"/>
                  <a:pt x="113614" y="17307"/>
                </a:cubicBezTo>
                <a:cubicBezTo>
                  <a:pt x="114575" y="17881"/>
                  <a:pt x="115581" y="17441"/>
                  <a:pt x="116576" y="18160"/>
                </a:cubicBezTo>
                <a:cubicBezTo>
                  <a:pt x="116948" y="18427"/>
                  <a:pt x="120050" y="19542"/>
                  <a:pt x="120000" y="18578"/>
                </a:cubicBezTo>
                <a:cubicBezTo>
                  <a:pt x="119594" y="18171"/>
                  <a:pt x="119699" y="17803"/>
                  <a:pt x="119394" y="17474"/>
                </a:cubicBezTo>
                <a:close/>
                <a:moveTo>
                  <a:pt x="94450" y="105367"/>
                </a:moveTo>
                <a:cubicBezTo>
                  <a:pt x="94439" y="105406"/>
                  <a:pt x="94406" y="105517"/>
                  <a:pt x="94450" y="105361"/>
                </a:cubicBezTo>
                <a:cubicBezTo>
                  <a:pt x="94456" y="105344"/>
                  <a:pt x="94456" y="105350"/>
                  <a:pt x="94450" y="105361"/>
                </a:cubicBezTo>
                <a:cubicBezTo>
                  <a:pt x="94622" y="104770"/>
                  <a:pt x="93644" y="104219"/>
                  <a:pt x="93355" y="103895"/>
                </a:cubicBezTo>
                <a:cubicBezTo>
                  <a:pt x="93983" y="103138"/>
                  <a:pt x="92949" y="102709"/>
                  <a:pt x="93027" y="101995"/>
                </a:cubicBezTo>
                <a:lnTo>
                  <a:pt x="93116" y="102196"/>
                </a:lnTo>
                <a:lnTo>
                  <a:pt x="93194" y="101733"/>
                </a:lnTo>
                <a:lnTo>
                  <a:pt x="93238" y="101745"/>
                </a:lnTo>
                <a:cubicBezTo>
                  <a:pt x="93166" y="100914"/>
                  <a:pt x="93861" y="100953"/>
                  <a:pt x="94189" y="100390"/>
                </a:cubicBezTo>
                <a:cubicBezTo>
                  <a:pt x="94105" y="100335"/>
                  <a:pt x="93894" y="100045"/>
                  <a:pt x="93805" y="100045"/>
                </a:cubicBezTo>
                <a:cubicBezTo>
                  <a:pt x="95523" y="100045"/>
                  <a:pt x="93983" y="98150"/>
                  <a:pt x="93083" y="98039"/>
                </a:cubicBezTo>
                <a:cubicBezTo>
                  <a:pt x="93149" y="97677"/>
                  <a:pt x="92710" y="97103"/>
                  <a:pt x="92588" y="96746"/>
                </a:cubicBezTo>
                <a:cubicBezTo>
                  <a:pt x="91554" y="96150"/>
                  <a:pt x="91471" y="97967"/>
                  <a:pt x="91099" y="98613"/>
                </a:cubicBezTo>
                <a:lnTo>
                  <a:pt x="91193" y="98697"/>
                </a:lnTo>
                <a:cubicBezTo>
                  <a:pt x="90871" y="98652"/>
                  <a:pt x="90159" y="99009"/>
                  <a:pt x="90565" y="99555"/>
                </a:cubicBezTo>
                <a:cubicBezTo>
                  <a:pt x="90126" y="99967"/>
                  <a:pt x="89264" y="99922"/>
                  <a:pt x="89053" y="100574"/>
                </a:cubicBezTo>
                <a:cubicBezTo>
                  <a:pt x="88686" y="101700"/>
                  <a:pt x="88236" y="101995"/>
                  <a:pt x="87436" y="102324"/>
                </a:cubicBezTo>
                <a:cubicBezTo>
                  <a:pt x="86752" y="102614"/>
                  <a:pt x="86541" y="104180"/>
                  <a:pt x="86341" y="104247"/>
                </a:cubicBezTo>
                <a:cubicBezTo>
                  <a:pt x="86191" y="104247"/>
                  <a:pt x="85402" y="103973"/>
                  <a:pt x="85407" y="103790"/>
                </a:cubicBezTo>
                <a:lnTo>
                  <a:pt x="85418" y="103277"/>
                </a:lnTo>
                <a:lnTo>
                  <a:pt x="85096" y="103505"/>
                </a:lnTo>
                <a:lnTo>
                  <a:pt x="85068" y="103433"/>
                </a:lnTo>
                <a:cubicBezTo>
                  <a:pt x="84018" y="104074"/>
                  <a:pt x="83968" y="105506"/>
                  <a:pt x="84479" y="106631"/>
                </a:cubicBezTo>
                <a:cubicBezTo>
                  <a:pt x="84262" y="106882"/>
                  <a:pt x="84279" y="107311"/>
                  <a:pt x="84496" y="107562"/>
                </a:cubicBezTo>
                <a:cubicBezTo>
                  <a:pt x="84451" y="107740"/>
                  <a:pt x="84535" y="107958"/>
                  <a:pt x="84674" y="108019"/>
                </a:cubicBezTo>
                <a:cubicBezTo>
                  <a:pt x="84618" y="108236"/>
                  <a:pt x="84657" y="108409"/>
                  <a:pt x="84779" y="108543"/>
                </a:cubicBezTo>
                <a:cubicBezTo>
                  <a:pt x="84952" y="108554"/>
                  <a:pt x="85096" y="108459"/>
                  <a:pt x="85257" y="108392"/>
                </a:cubicBezTo>
                <a:cubicBezTo>
                  <a:pt x="85313" y="108482"/>
                  <a:pt x="85329" y="108593"/>
                  <a:pt x="85296" y="108721"/>
                </a:cubicBezTo>
                <a:cubicBezTo>
                  <a:pt x="85174" y="108883"/>
                  <a:pt x="85313" y="110833"/>
                  <a:pt x="85585" y="111000"/>
                </a:cubicBezTo>
                <a:cubicBezTo>
                  <a:pt x="85996" y="111257"/>
                  <a:pt x="86524" y="111045"/>
                  <a:pt x="86941" y="110989"/>
                </a:cubicBezTo>
                <a:cubicBezTo>
                  <a:pt x="86869" y="112087"/>
                  <a:pt x="88047" y="111886"/>
                  <a:pt x="88442" y="111173"/>
                </a:cubicBezTo>
                <a:cubicBezTo>
                  <a:pt x="88609" y="111463"/>
                  <a:pt x="89137" y="111936"/>
                  <a:pt x="89398" y="111608"/>
                </a:cubicBezTo>
                <a:cubicBezTo>
                  <a:pt x="89931" y="112410"/>
                  <a:pt x="90043" y="112772"/>
                  <a:pt x="91087" y="112087"/>
                </a:cubicBezTo>
                <a:cubicBezTo>
                  <a:pt x="91204" y="112951"/>
                  <a:pt x="91932" y="111719"/>
                  <a:pt x="91699" y="110894"/>
                </a:cubicBezTo>
                <a:cubicBezTo>
                  <a:pt x="91849" y="110783"/>
                  <a:pt x="91921" y="110616"/>
                  <a:pt x="91916" y="110382"/>
                </a:cubicBezTo>
                <a:lnTo>
                  <a:pt x="92049" y="110320"/>
                </a:lnTo>
                <a:cubicBezTo>
                  <a:pt x="92082" y="109958"/>
                  <a:pt x="92110" y="109223"/>
                  <a:pt x="91921" y="108961"/>
                </a:cubicBezTo>
                <a:cubicBezTo>
                  <a:pt x="92049" y="108788"/>
                  <a:pt x="92110" y="108688"/>
                  <a:pt x="92243" y="108771"/>
                </a:cubicBezTo>
                <a:cubicBezTo>
                  <a:pt x="92505" y="108337"/>
                  <a:pt x="93405" y="107596"/>
                  <a:pt x="93044" y="107016"/>
                </a:cubicBezTo>
                <a:cubicBezTo>
                  <a:pt x="92838" y="106676"/>
                  <a:pt x="93188" y="105785"/>
                  <a:pt x="93405" y="105623"/>
                </a:cubicBezTo>
                <a:cubicBezTo>
                  <a:pt x="93694" y="105623"/>
                  <a:pt x="94294" y="105874"/>
                  <a:pt x="94450" y="105367"/>
                </a:cubicBezTo>
                <a:close/>
                <a:moveTo>
                  <a:pt x="94939" y="87869"/>
                </a:moveTo>
                <a:cubicBezTo>
                  <a:pt x="94845" y="87869"/>
                  <a:pt x="94767" y="87869"/>
                  <a:pt x="94939" y="87869"/>
                </a:cubicBezTo>
                <a:cubicBezTo>
                  <a:pt x="95245" y="87869"/>
                  <a:pt x="95072" y="87869"/>
                  <a:pt x="94945" y="87869"/>
                </a:cubicBezTo>
                <a:cubicBezTo>
                  <a:pt x="96012" y="87864"/>
                  <a:pt x="95834" y="89653"/>
                  <a:pt x="95556" y="89485"/>
                </a:cubicBezTo>
                <a:cubicBezTo>
                  <a:pt x="95323" y="89346"/>
                  <a:pt x="94644" y="87875"/>
                  <a:pt x="94939" y="8786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0" y="9550400"/>
            <a:ext cx="13004799" cy="203199"/>
          </a:xfrm>
          <a:prstGeom prst="rect">
            <a:avLst/>
          </a:prstGeom>
          <a:gradFill>
            <a:gsLst>
              <a:gs pos="0">
                <a:srgbClr val="FF2B65"/>
              </a:gs>
              <a:gs pos="100000">
                <a:srgbClr val="BE1C42"/>
              </a:gs>
            </a:gsLst>
            <a:lin ang="10800000" scaled="0"/>
          </a:gradFill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12700" y="8636000"/>
            <a:ext cx="13004799" cy="1130299"/>
          </a:xfrm>
          <a:prstGeom prst="rect">
            <a:avLst/>
          </a:prstGeom>
          <a:gradFill>
            <a:gsLst>
              <a:gs pos="0">
                <a:srgbClr val="FF2A62"/>
              </a:gs>
              <a:gs pos="100000">
                <a:srgbClr val="BE1C42"/>
              </a:gs>
            </a:gsLst>
            <a:lin ang="10800000" scaled="0"/>
          </a:gradFill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23" name="Shape 23"/>
          <p:cNvCxnSpPr/>
          <p:nvPr/>
        </p:nvCxnSpPr>
        <p:spPr>
          <a:xfrm>
            <a:off x="2070100" y="8753475"/>
            <a:ext cx="0" cy="892174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4" name="Shape 2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27100" y="8839200"/>
            <a:ext cx="723900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739775" y="1598612"/>
            <a:ext cx="7607299" cy="3924300"/>
            <a:chOff x="0" y="0"/>
            <a:chExt cx="2147483647" cy="2147483647"/>
          </a:xfrm>
        </p:grpSpPr>
        <p:sp>
          <p:nvSpPr>
            <p:cNvPr id="34" name="Shape 34"/>
            <p:cNvSpPr/>
            <p:nvPr/>
          </p:nvSpPr>
          <p:spPr>
            <a:xfrm>
              <a:off x="1185154843" y="24552448"/>
              <a:ext cx="907591923" cy="1386856819"/>
            </a:xfrm>
            <a:custGeom>
              <a:pathLst>
                <a:path extrusionOk="0" h="120000" w="120000">
                  <a:moveTo>
                    <a:pt x="93950" y="84036"/>
                  </a:moveTo>
                  <a:cubicBezTo>
                    <a:pt x="93805" y="84387"/>
                    <a:pt x="94411" y="86432"/>
                    <a:pt x="94750" y="86476"/>
                  </a:cubicBezTo>
                  <a:cubicBezTo>
                    <a:pt x="94945" y="86504"/>
                    <a:pt x="94745" y="85713"/>
                    <a:pt x="95045" y="86031"/>
                  </a:cubicBezTo>
                  <a:cubicBezTo>
                    <a:pt x="95323" y="86315"/>
                    <a:pt x="94589" y="87546"/>
                    <a:pt x="95612" y="87385"/>
                  </a:cubicBezTo>
                  <a:cubicBezTo>
                    <a:pt x="95923" y="87340"/>
                    <a:pt x="96884" y="87502"/>
                    <a:pt x="97062" y="87808"/>
                  </a:cubicBezTo>
                  <a:cubicBezTo>
                    <a:pt x="96995" y="87635"/>
                    <a:pt x="96940" y="87463"/>
                    <a:pt x="96901" y="87279"/>
                  </a:cubicBezTo>
                  <a:cubicBezTo>
                    <a:pt x="97351" y="87390"/>
                    <a:pt x="98118" y="89112"/>
                    <a:pt x="98513" y="88856"/>
                  </a:cubicBezTo>
                  <a:cubicBezTo>
                    <a:pt x="98852" y="88627"/>
                    <a:pt x="98001" y="87791"/>
                    <a:pt x="98001" y="87496"/>
                  </a:cubicBezTo>
                  <a:cubicBezTo>
                    <a:pt x="98152" y="87563"/>
                    <a:pt x="98741" y="87691"/>
                    <a:pt x="98624" y="87218"/>
                  </a:cubicBezTo>
                  <a:cubicBezTo>
                    <a:pt x="98535" y="86855"/>
                    <a:pt x="97635" y="86911"/>
                    <a:pt x="97485" y="86816"/>
                  </a:cubicBezTo>
                  <a:cubicBezTo>
                    <a:pt x="96423" y="86120"/>
                    <a:pt x="96056" y="87123"/>
                    <a:pt x="95606" y="85312"/>
                  </a:cubicBezTo>
                  <a:cubicBezTo>
                    <a:pt x="95334" y="84208"/>
                    <a:pt x="96123" y="84130"/>
                    <a:pt x="96284" y="83194"/>
                  </a:cubicBezTo>
                  <a:cubicBezTo>
                    <a:pt x="96334" y="82932"/>
                    <a:pt x="96051" y="81211"/>
                    <a:pt x="95934" y="80843"/>
                  </a:cubicBezTo>
                  <a:cubicBezTo>
                    <a:pt x="95439" y="80893"/>
                    <a:pt x="94233" y="80397"/>
                    <a:pt x="94178" y="81283"/>
                  </a:cubicBezTo>
                  <a:cubicBezTo>
                    <a:pt x="94150" y="81740"/>
                    <a:pt x="94667" y="83807"/>
                    <a:pt x="94417" y="84058"/>
                  </a:cubicBezTo>
                  <a:cubicBezTo>
                    <a:pt x="94250" y="84225"/>
                    <a:pt x="94078" y="83718"/>
                    <a:pt x="93950" y="84036"/>
                  </a:cubicBezTo>
                  <a:close/>
                  <a:moveTo>
                    <a:pt x="93950" y="84036"/>
                  </a:moveTo>
                  <a:cubicBezTo>
                    <a:pt x="94072" y="83724"/>
                    <a:pt x="93861" y="84259"/>
                    <a:pt x="93950" y="84036"/>
                  </a:cubicBezTo>
                  <a:cubicBezTo>
                    <a:pt x="93950" y="84036"/>
                    <a:pt x="93950" y="84036"/>
                    <a:pt x="93950" y="84036"/>
                  </a:cubicBezTo>
                  <a:close/>
                  <a:moveTo>
                    <a:pt x="98424" y="93107"/>
                  </a:moveTo>
                  <a:cubicBezTo>
                    <a:pt x="98418" y="93626"/>
                    <a:pt x="98957" y="93832"/>
                    <a:pt x="99119" y="93314"/>
                  </a:cubicBezTo>
                  <a:cubicBezTo>
                    <a:pt x="99169" y="93158"/>
                    <a:pt x="98518" y="92188"/>
                    <a:pt x="98496" y="91726"/>
                  </a:cubicBezTo>
                  <a:cubicBezTo>
                    <a:pt x="98507" y="91999"/>
                    <a:pt x="96395" y="90405"/>
                    <a:pt x="96379" y="90578"/>
                  </a:cubicBezTo>
                  <a:cubicBezTo>
                    <a:pt x="96356" y="90856"/>
                    <a:pt x="96356" y="91586"/>
                    <a:pt x="96429" y="91932"/>
                  </a:cubicBezTo>
                  <a:cubicBezTo>
                    <a:pt x="96556" y="92578"/>
                    <a:pt x="97346" y="92099"/>
                    <a:pt x="97373" y="92879"/>
                  </a:cubicBezTo>
                  <a:cubicBezTo>
                    <a:pt x="97385" y="93041"/>
                    <a:pt x="96851" y="93057"/>
                    <a:pt x="96951" y="93425"/>
                  </a:cubicBezTo>
                  <a:cubicBezTo>
                    <a:pt x="97012" y="93654"/>
                    <a:pt x="97696" y="94523"/>
                    <a:pt x="97885" y="94267"/>
                  </a:cubicBezTo>
                  <a:cubicBezTo>
                    <a:pt x="98163" y="93893"/>
                    <a:pt x="97507" y="93386"/>
                    <a:pt x="97896" y="92957"/>
                  </a:cubicBezTo>
                  <a:cubicBezTo>
                    <a:pt x="97907" y="93080"/>
                    <a:pt x="97879" y="93659"/>
                    <a:pt x="98001" y="93720"/>
                  </a:cubicBezTo>
                  <a:cubicBezTo>
                    <a:pt x="97974" y="93709"/>
                    <a:pt x="97946" y="93693"/>
                    <a:pt x="98007" y="93720"/>
                  </a:cubicBezTo>
                  <a:cubicBezTo>
                    <a:pt x="98068" y="93748"/>
                    <a:pt x="98040" y="93737"/>
                    <a:pt x="98007" y="93720"/>
                  </a:cubicBezTo>
                  <a:cubicBezTo>
                    <a:pt x="98135" y="93771"/>
                    <a:pt x="98263" y="93191"/>
                    <a:pt x="98424" y="93107"/>
                  </a:cubicBezTo>
                  <a:close/>
                  <a:moveTo>
                    <a:pt x="98429" y="88939"/>
                  </a:moveTo>
                  <a:cubicBezTo>
                    <a:pt x="98329" y="89480"/>
                    <a:pt x="99824" y="90427"/>
                    <a:pt x="98557" y="90477"/>
                  </a:cubicBezTo>
                  <a:cubicBezTo>
                    <a:pt x="98513" y="90773"/>
                    <a:pt x="99280" y="92612"/>
                    <a:pt x="99580" y="92528"/>
                  </a:cubicBezTo>
                  <a:cubicBezTo>
                    <a:pt x="99597" y="92099"/>
                    <a:pt x="99180" y="91508"/>
                    <a:pt x="99263" y="91113"/>
                  </a:cubicBezTo>
                  <a:cubicBezTo>
                    <a:pt x="99352" y="90678"/>
                    <a:pt x="99752" y="91107"/>
                    <a:pt x="99930" y="90890"/>
                  </a:cubicBezTo>
                  <a:cubicBezTo>
                    <a:pt x="99891" y="90934"/>
                    <a:pt x="99847" y="90990"/>
                    <a:pt x="99930" y="90884"/>
                  </a:cubicBezTo>
                  <a:cubicBezTo>
                    <a:pt x="99991" y="90812"/>
                    <a:pt x="99963" y="90845"/>
                    <a:pt x="99930" y="90884"/>
                  </a:cubicBezTo>
                  <a:cubicBezTo>
                    <a:pt x="100469" y="90204"/>
                    <a:pt x="98963" y="88906"/>
                    <a:pt x="98429" y="88939"/>
                  </a:cubicBezTo>
                  <a:close/>
                  <a:moveTo>
                    <a:pt x="100969" y="97253"/>
                  </a:moveTo>
                  <a:cubicBezTo>
                    <a:pt x="100969" y="97181"/>
                    <a:pt x="100969" y="97214"/>
                    <a:pt x="100969" y="97253"/>
                  </a:cubicBezTo>
                  <a:cubicBezTo>
                    <a:pt x="100969" y="97253"/>
                    <a:pt x="100969" y="97253"/>
                    <a:pt x="100969" y="97253"/>
                  </a:cubicBezTo>
                  <a:close/>
                  <a:moveTo>
                    <a:pt x="100502" y="97967"/>
                  </a:moveTo>
                  <a:cubicBezTo>
                    <a:pt x="100697" y="99248"/>
                    <a:pt x="100041" y="98184"/>
                    <a:pt x="100058" y="98184"/>
                  </a:cubicBezTo>
                  <a:cubicBezTo>
                    <a:pt x="98930" y="98273"/>
                    <a:pt x="99024" y="97699"/>
                    <a:pt x="99002" y="96328"/>
                  </a:cubicBezTo>
                  <a:cubicBezTo>
                    <a:pt x="98985" y="95442"/>
                    <a:pt x="97862" y="96061"/>
                    <a:pt x="97457" y="95810"/>
                  </a:cubicBezTo>
                  <a:cubicBezTo>
                    <a:pt x="97218" y="95660"/>
                    <a:pt x="97196" y="96991"/>
                    <a:pt x="96907" y="96908"/>
                  </a:cubicBezTo>
                  <a:cubicBezTo>
                    <a:pt x="96467" y="96780"/>
                    <a:pt x="97646" y="94010"/>
                    <a:pt x="98479" y="94679"/>
                  </a:cubicBezTo>
                  <a:cubicBezTo>
                    <a:pt x="98491" y="94684"/>
                    <a:pt x="98891" y="95927"/>
                    <a:pt x="98996" y="95074"/>
                  </a:cubicBezTo>
                  <a:cubicBezTo>
                    <a:pt x="99069" y="94501"/>
                    <a:pt x="99074" y="94662"/>
                    <a:pt x="99452" y="94707"/>
                  </a:cubicBezTo>
                  <a:cubicBezTo>
                    <a:pt x="99535" y="94133"/>
                    <a:pt x="99374" y="94205"/>
                    <a:pt x="99947" y="94094"/>
                  </a:cubicBezTo>
                  <a:cubicBezTo>
                    <a:pt x="100547" y="93977"/>
                    <a:pt x="99802" y="93202"/>
                    <a:pt x="100041" y="93018"/>
                  </a:cubicBezTo>
                  <a:cubicBezTo>
                    <a:pt x="100603" y="92578"/>
                    <a:pt x="100764" y="94534"/>
                    <a:pt x="100780" y="94606"/>
                  </a:cubicBezTo>
                  <a:cubicBezTo>
                    <a:pt x="100769" y="94562"/>
                    <a:pt x="101214" y="95621"/>
                    <a:pt x="101153" y="95442"/>
                  </a:cubicBezTo>
                  <a:cubicBezTo>
                    <a:pt x="101475" y="96401"/>
                    <a:pt x="100892" y="96629"/>
                    <a:pt x="101008" y="97482"/>
                  </a:cubicBezTo>
                  <a:lnTo>
                    <a:pt x="100975" y="97292"/>
                  </a:lnTo>
                  <a:cubicBezTo>
                    <a:pt x="100969" y="97231"/>
                    <a:pt x="100708" y="96507"/>
                    <a:pt x="100597" y="96423"/>
                  </a:cubicBezTo>
                  <a:cubicBezTo>
                    <a:pt x="99936" y="95927"/>
                    <a:pt x="100514" y="98039"/>
                    <a:pt x="100502" y="97967"/>
                  </a:cubicBezTo>
                  <a:close/>
                  <a:moveTo>
                    <a:pt x="103331" y="107596"/>
                  </a:moveTo>
                  <a:cubicBezTo>
                    <a:pt x="103331" y="107596"/>
                    <a:pt x="103304" y="107584"/>
                    <a:pt x="103293" y="107573"/>
                  </a:cubicBezTo>
                  <a:cubicBezTo>
                    <a:pt x="103298" y="107579"/>
                    <a:pt x="103309" y="107584"/>
                    <a:pt x="103331" y="107596"/>
                  </a:cubicBezTo>
                  <a:close/>
                  <a:moveTo>
                    <a:pt x="103331" y="107596"/>
                  </a:moveTo>
                  <a:lnTo>
                    <a:pt x="103365" y="107596"/>
                  </a:lnTo>
                  <a:cubicBezTo>
                    <a:pt x="103459" y="106620"/>
                    <a:pt x="102403" y="106225"/>
                    <a:pt x="103532" y="105812"/>
                  </a:cubicBezTo>
                  <a:cubicBezTo>
                    <a:pt x="103682" y="105578"/>
                    <a:pt x="103643" y="105378"/>
                    <a:pt x="103415" y="105211"/>
                  </a:cubicBezTo>
                  <a:cubicBezTo>
                    <a:pt x="103609" y="104832"/>
                    <a:pt x="103837" y="104776"/>
                    <a:pt x="103759" y="104180"/>
                  </a:cubicBezTo>
                  <a:cubicBezTo>
                    <a:pt x="103615" y="104146"/>
                    <a:pt x="102592" y="104358"/>
                    <a:pt x="103159" y="103706"/>
                  </a:cubicBezTo>
                  <a:cubicBezTo>
                    <a:pt x="103176" y="103689"/>
                    <a:pt x="104065" y="102424"/>
                    <a:pt x="103381" y="102803"/>
                  </a:cubicBezTo>
                  <a:cubicBezTo>
                    <a:pt x="102264" y="103422"/>
                    <a:pt x="102225" y="106971"/>
                    <a:pt x="103331" y="107596"/>
                  </a:cubicBezTo>
                  <a:close/>
                  <a:moveTo>
                    <a:pt x="100614" y="111396"/>
                  </a:moveTo>
                  <a:cubicBezTo>
                    <a:pt x="100597" y="111223"/>
                    <a:pt x="100575" y="111039"/>
                    <a:pt x="100614" y="111401"/>
                  </a:cubicBezTo>
                  <a:cubicBezTo>
                    <a:pt x="100647" y="111719"/>
                    <a:pt x="100630" y="111569"/>
                    <a:pt x="100614" y="111401"/>
                  </a:cubicBezTo>
                  <a:cubicBezTo>
                    <a:pt x="100686" y="112059"/>
                    <a:pt x="101742" y="112343"/>
                    <a:pt x="101742" y="111663"/>
                  </a:cubicBezTo>
                  <a:lnTo>
                    <a:pt x="101742" y="111541"/>
                  </a:lnTo>
                  <a:cubicBezTo>
                    <a:pt x="101742" y="111056"/>
                    <a:pt x="100547" y="110705"/>
                    <a:pt x="100614" y="111396"/>
                  </a:cubicBezTo>
                  <a:close/>
                  <a:moveTo>
                    <a:pt x="105065" y="110800"/>
                  </a:moveTo>
                  <a:cubicBezTo>
                    <a:pt x="105138" y="110850"/>
                    <a:pt x="105249" y="110922"/>
                    <a:pt x="105060" y="110800"/>
                  </a:cubicBezTo>
                  <a:cubicBezTo>
                    <a:pt x="104988" y="110755"/>
                    <a:pt x="105015" y="110772"/>
                    <a:pt x="105054" y="110794"/>
                  </a:cubicBezTo>
                  <a:cubicBezTo>
                    <a:pt x="104782" y="110627"/>
                    <a:pt x="103031" y="110214"/>
                    <a:pt x="102920" y="110866"/>
                  </a:cubicBezTo>
                  <a:cubicBezTo>
                    <a:pt x="102870" y="111167"/>
                    <a:pt x="105238" y="111819"/>
                    <a:pt x="105532" y="111942"/>
                  </a:cubicBezTo>
                  <a:cubicBezTo>
                    <a:pt x="105677" y="111468"/>
                    <a:pt x="105516" y="111095"/>
                    <a:pt x="105065" y="110800"/>
                  </a:cubicBezTo>
                  <a:close/>
                  <a:moveTo>
                    <a:pt x="90387" y="118138"/>
                  </a:moveTo>
                  <a:cubicBezTo>
                    <a:pt x="90459" y="118183"/>
                    <a:pt x="90554" y="118233"/>
                    <a:pt x="90382" y="118138"/>
                  </a:cubicBezTo>
                  <a:cubicBezTo>
                    <a:pt x="90276" y="118077"/>
                    <a:pt x="90315" y="118105"/>
                    <a:pt x="90376" y="118133"/>
                  </a:cubicBezTo>
                  <a:cubicBezTo>
                    <a:pt x="89915" y="117888"/>
                    <a:pt x="88336" y="117670"/>
                    <a:pt x="88031" y="117230"/>
                  </a:cubicBezTo>
                  <a:cubicBezTo>
                    <a:pt x="87625" y="116634"/>
                    <a:pt x="89259" y="116751"/>
                    <a:pt x="89109" y="116405"/>
                  </a:cubicBezTo>
                  <a:cubicBezTo>
                    <a:pt x="89009" y="116166"/>
                    <a:pt x="86875" y="116416"/>
                    <a:pt x="86413" y="116054"/>
                  </a:cubicBezTo>
                  <a:cubicBezTo>
                    <a:pt x="85763" y="115530"/>
                    <a:pt x="85496" y="116762"/>
                    <a:pt x="84396" y="116355"/>
                  </a:cubicBezTo>
                  <a:cubicBezTo>
                    <a:pt x="83534" y="116038"/>
                    <a:pt x="81356" y="113792"/>
                    <a:pt x="80861" y="116205"/>
                  </a:cubicBezTo>
                  <a:cubicBezTo>
                    <a:pt x="81578" y="116221"/>
                    <a:pt x="82395" y="117158"/>
                    <a:pt x="83151" y="117414"/>
                  </a:cubicBezTo>
                  <a:cubicBezTo>
                    <a:pt x="84418" y="117837"/>
                    <a:pt x="85991" y="118222"/>
                    <a:pt x="87291" y="118378"/>
                  </a:cubicBezTo>
                  <a:cubicBezTo>
                    <a:pt x="87636" y="118423"/>
                    <a:pt x="89453" y="119052"/>
                    <a:pt x="89570" y="118723"/>
                  </a:cubicBezTo>
                  <a:cubicBezTo>
                    <a:pt x="89526" y="118852"/>
                    <a:pt x="91388" y="118696"/>
                    <a:pt x="90387" y="118138"/>
                  </a:cubicBezTo>
                  <a:close/>
                  <a:moveTo>
                    <a:pt x="81072" y="114427"/>
                  </a:moveTo>
                  <a:cubicBezTo>
                    <a:pt x="81217" y="114121"/>
                    <a:pt x="81117" y="114332"/>
                    <a:pt x="81072" y="114427"/>
                  </a:cubicBezTo>
                  <a:cubicBezTo>
                    <a:pt x="81228" y="114104"/>
                    <a:pt x="81517" y="111195"/>
                    <a:pt x="81400" y="110850"/>
                  </a:cubicBezTo>
                  <a:cubicBezTo>
                    <a:pt x="81545" y="110956"/>
                    <a:pt x="81722" y="110978"/>
                    <a:pt x="81839" y="111123"/>
                  </a:cubicBezTo>
                  <a:cubicBezTo>
                    <a:pt x="81806" y="110476"/>
                    <a:pt x="81834" y="109685"/>
                    <a:pt x="81283" y="109050"/>
                  </a:cubicBezTo>
                  <a:cubicBezTo>
                    <a:pt x="81044" y="108777"/>
                    <a:pt x="80400" y="109067"/>
                    <a:pt x="80455" y="109529"/>
                  </a:cubicBezTo>
                  <a:cubicBezTo>
                    <a:pt x="80500" y="109930"/>
                    <a:pt x="81117" y="109919"/>
                    <a:pt x="81211" y="110515"/>
                  </a:cubicBezTo>
                  <a:cubicBezTo>
                    <a:pt x="80833" y="109964"/>
                    <a:pt x="80611" y="109964"/>
                    <a:pt x="80088" y="109696"/>
                  </a:cubicBezTo>
                  <a:cubicBezTo>
                    <a:pt x="79666" y="108314"/>
                    <a:pt x="78832" y="107785"/>
                    <a:pt x="79149" y="106520"/>
                  </a:cubicBezTo>
                  <a:cubicBezTo>
                    <a:pt x="79283" y="106013"/>
                    <a:pt x="77065" y="103539"/>
                    <a:pt x="76548" y="103444"/>
                  </a:cubicBezTo>
                  <a:cubicBezTo>
                    <a:pt x="75642" y="103266"/>
                    <a:pt x="73997" y="101098"/>
                    <a:pt x="73580" y="100179"/>
                  </a:cubicBezTo>
                  <a:cubicBezTo>
                    <a:pt x="73224" y="99382"/>
                    <a:pt x="70106" y="98178"/>
                    <a:pt x="70807" y="99566"/>
                  </a:cubicBezTo>
                  <a:cubicBezTo>
                    <a:pt x="71162" y="100268"/>
                    <a:pt x="71757" y="100853"/>
                    <a:pt x="72213" y="101438"/>
                  </a:cubicBezTo>
                  <a:cubicBezTo>
                    <a:pt x="72663" y="102006"/>
                    <a:pt x="73047" y="103349"/>
                    <a:pt x="73625" y="103667"/>
                  </a:cubicBezTo>
                  <a:cubicBezTo>
                    <a:pt x="74158" y="103962"/>
                    <a:pt x="74425" y="104358"/>
                    <a:pt x="74531" y="105133"/>
                  </a:cubicBezTo>
                  <a:cubicBezTo>
                    <a:pt x="74670" y="106163"/>
                    <a:pt x="75425" y="106916"/>
                    <a:pt x="75820" y="107796"/>
                  </a:cubicBezTo>
                  <a:cubicBezTo>
                    <a:pt x="76287" y="108838"/>
                    <a:pt x="76354" y="110632"/>
                    <a:pt x="77243" y="111262"/>
                  </a:cubicBezTo>
                  <a:cubicBezTo>
                    <a:pt x="77804" y="111663"/>
                    <a:pt x="78082" y="112778"/>
                    <a:pt x="78693" y="113296"/>
                  </a:cubicBezTo>
                  <a:cubicBezTo>
                    <a:pt x="79021" y="113569"/>
                    <a:pt x="79588" y="114739"/>
                    <a:pt x="79883" y="114812"/>
                  </a:cubicBezTo>
                  <a:cubicBezTo>
                    <a:pt x="79861" y="114628"/>
                    <a:pt x="79783" y="114399"/>
                    <a:pt x="79911" y="114249"/>
                  </a:cubicBezTo>
                  <a:cubicBezTo>
                    <a:pt x="80105" y="114371"/>
                    <a:pt x="80922" y="114750"/>
                    <a:pt x="81072" y="114427"/>
                  </a:cubicBezTo>
                  <a:cubicBezTo>
                    <a:pt x="81055" y="114466"/>
                    <a:pt x="81044" y="114488"/>
                    <a:pt x="81072" y="114427"/>
                  </a:cubicBezTo>
                  <a:close/>
                  <a:moveTo>
                    <a:pt x="100086" y="104330"/>
                  </a:moveTo>
                  <a:cubicBezTo>
                    <a:pt x="99947" y="104481"/>
                    <a:pt x="99836" y="104659"/>
                    <a:pt x="99747" y="104865"/>
                  </a:cubicBezTo>
                  <a:cubicBezTo>
                    <a:pt x="98563" y="106698"/>
                    <a:pt x="96940" y="104637"/>
                    <a:pt x="95578" y="105383"/>
                  </a:cubicBezTo>
                  <a:cubicBezTo>
                    <a:pt x="94850" y="105785"/>
                    <a:pt x="93622" y="110872"/>
                    <a:pt x="94128" y="111635"/>
                  </a:cubicBezTo>
                  <a:cubicBezTo>
                    <a:pt x="94417" y="112070"/>
                    <a:pt x="94494" y="115269"/>
                    <a:pt x="95045" y="114622"/>
                  </a:cubicBezTo>
                  <a:cubicBezTo>
                    <a:pt x="95667" y="113898"/>
                    <a:pt x="95461" y="111875"/>
                    <a:pt x="95356" y="110917"/>
                  </a:cubicBezTo>
                  <a:cubicBezTo>
                    <a:pt x="96840" y="109930"/>
                    <a:pt x="95528" y="114522"/>
                    <a:pt x="97585" y="112817"/>
                  </a:cubicBezTo>
                  <a:cubicBezTo>
                    <a:pt x="97979" y="112488"/>
                    <a:pt x="96812" y="110131"/>
                    <a:pt x="96629" y="109774"/>
                  </a:cubicBezTo>
                  <a:cubicBezTo>
                    <a:pt x="96295" y="109139"/>
                    <a:pt x="98340" y="108387"/>
                    <a:pt x="98402" y="107880"/>
                  </a:cubicBezTo>
                  <a:cubicBezTo>
                    <a:pt x="98457" y="107406"/>
                    <a:pt x="94122" y="110058"/>
                    <a:pt x="95172" y="106626"/>
                  </a:cubicBezTo>
                  <a:cubicBezTo>
                    <a:pt x="95434" y="105779"/>
                    <a:pt x="97368" y="106169"/>
                    <a:pt x="97862" y="106236"/>
                  </a:cubicBezTo>
                  <a:cubicBezTo>
                    <a:pt x="98474" y="106314"/>
                    <a:pt x="99124" y="106620"/>
                    <a:pt x="99597" y="105907"/>
                  </a:cubicBezTo>
                  <a:cubicBezTo>
                    <a:pt x="99635" y="105851"/>
                    <a:pt x="100541" y="104124"/>
                    <a:pt x="100086" y="104330"/>
                  </a:cubicBezTo>
                  <a:close/>
                  <a:moveTo>
                    <a:pt x="92838" y="72897"/>
                  </a:moveTo>
                  <a:cubicBezTo>
                    <a:pt x="92332" y="74178"/>
                    <a:pt x="93277" y="74797"/>
                    <a:pt x="93594" y="75833"/>
                  </a:cubicBezTo>
                  <a:cubicBezTo>
                    <a:pt x="93600" y="75833"/>
                    <a:pt x="93650" y="75833"/>
                    <a:pt x="93661" y="75833"/>
                  </a:cubicBezTo>
                  <a:cubicBezTo>
                    <a:pt x="93677" y="75343"/>
                    <a:pt x="94622" y="71426"/>
                    <a:pt x="93861" y="71414"/>
                  </a:cubicBezTo>
                  <a:cubicBezTo>
                    <a:pt x="93861" y="71414"/>
                    <a:pt x="93861" y="71414"/>
                    <a:pt x="93861" y="71414"/>
                  </a:cubicBezTo>
                  <a:cubicBezTo>
                    <a:pt x="93639" y="71414"/>
                    <a:pt x="93805" y="71414"/>
                    <a:pt x="93861" y="71414"/>
                  </a:cubicBezTo>
                  <a:cubicBezTo>
                    <a:pt x="93211" y="71414"/>
                    <a:pt x="93077" y="72284"/>
                    <a:pt x="92838" y="72897"/>
                  </a:cubicBezTo>
                  <a:close/>
                  <a:moveTo>
                    <a:pt x="98441" y="60426"/>
                  </a:moveTo>
                  <a:cubicBezTo>
                    <a:pt x="98390" y="60532"/>
                    <a:pt x="98418" y="60476"/>
                    <a:pt x="98441" y="60426"/>
                  </a:cubicBezTo>
                  <a:cubicBezTo>
                    <a:pt x="98329" y="60665"/>
                    <a:pt x="99052" y="61830"/>
                    <a:pt x="99141" y="61902"/>
                  </a:cubicBezTo>
                  <a:cubicBezTo>
                    <a:pt x="99202" y="61953"/>
                    <a:pt x="99291" y="61986"/>
                    <a:pt x="99358" y="61997"/>
                  </a:cubicBezTo>
                  <a:cubicBezTo>
                    <a:pt x="99363" y="61830"/>
                    <a:pt x="99146" y="60660"/>
                    <a:pt x="99080" y="60732"/>
                  </a:cubicBezTo>
                  <a:cubicBezTo>
                    <a:pt x="99469" y="60298"/>
                    <a:pt x="99502" y="64299"/>
                    <a:pt x="100469" y="63413"/>
                  </a:cubicBezTo>
                  <a:cubicBezTo>
                    <a:pt x="100986" y="62950"/>
                    <a:pt x="100658" y="62231"/>
                    <a:pt x="100697" y="61602"/>
                  </a:cubicBezTo>
                  <a:cubicBezTo>
                    <a:pt x="100753" y="60604"/>
                    <a:pt x="100591" y="61139"/>
                    <a:pt x="100158" y="60509"/>
                  </a:cubicBezTo>
                  <a:cubicBezTo>
                    <a:pt x="100241" y="60431"/>
                    <a:pt x="99069" y="59105"/>
                    <a:pt x="98441" y="60426"/>
                  </a:cubicBezTo>
                  <a:cubicBezTo>
                    <a:pt x="98452" y="60409"/>
                    <a:pt x="98457" y="60398"/>
                    <a:pt x="98463" y="60387"/>
                  </a:cubicBezTo>
                  <a:cubicBezTo>
                    <a:pt x="98457" y="60392"/>
                    <a:pt x="98452" y="60409"/>
                    <a:pt x="98441" y="60426"/>
                  </a:cubicBezTo>
                  <a:close/>
                  <a:moveTo>
                    <a:pt x="100903" y="61189"/>
                  </a:moveTo>
                  <a:cubicBezTo>
                    <a:pt x="100908" y="61200"/>
                    <a:pt x="100908" y="61206"/>
                    <a:pt x="100914" y="61217"/>
                  </a:cubicBezTo>
                  <a:lnTo>
                    <a:pt x="100914" y="61184"/>
                  </a:lnTo>
                  <a:cubicBezTo>
                    <a:pt x="100908" y="61189"/>
                    <a:pt x="100908" y="61189"/>
                    <a:pt x="100903" y="61189"/>
                  </a:cubicBezTo>
                  <a:close/>
                  <a:moveTo>
                    <a:pt x="102787" y="60571"/>
                  </a:moveTo>
                  <a:cubicBezTo>
                    <a:pt x="102792" y="60576"/>
                    <a:pt x="102792" y="60576"/>
                    <a:pt x="102787" y="60571"/>
                  </a:cubicBezTo>
                  <a:cubicBezTo>
                    <a:pt x="102659" y="60392"/>
                    <a:pt x="103081" y="59796"/>
                    <a:pt x="103120" y="59785"/>
                  </a:cubicBezTo>
                  <a:cubicBezTo>
                    <a:pt x="102559" y="58392"/>
                    <a:pt x="101147" y="59601"/>
                    <a:pt x="100875" y="60465"/>
                  </a:cubicBezTo>
                  <a:cubicBezTo>
                    <a:pt x="101203" y="60208"/>
                    <a:pt x="101536" y="61351"/>
                    <a:pt x="101942" y="61289"/>
                  </a:cubicBezTo>
                  <a:cubicBezTo>
                    <a:pt x="102009" y="60576"/>
                    <a:pt x="102137" y="59685"/>
                    <a:pt x="102787" y="60571"/>
                  </a:cubicBezTo>
                  <a:close/>
                  <a:moveTo>
                    <a:pt x="105182" y="58258"/>
                  </a:moveTo>
                  <a:cubicBezTo>
                    <a:pt x="106010" y="58704"/>
                    <a:pt x="105588" y="57690"/>
                    <a:pt x="106055" y="57567"/>
                  </a:cubicBezTo>
                  <a:cubicBezTo>
                    <a:pt x="106394" y="57478"/>
                    <a:pt x="106166" y="58113"/>
                    <a:pt x="106377" y="58247"/>
                  </a:cubicBezTo>
                  <a:cubicBezTo>
                    <a:pt x="106494" y="58319"/>
                    <a:pt x="106611" y="56793"/>
                    <a:pt x="107089" y="56999"/>
                  </a:cubicBezTo>
                  <a:cubicBezTo>
                    <a:pt x="107100" y="57300"/>
                    <a:pt x="107161" y="57573"/>
                    <a:pt x="107283" y="57829"/>
                  </a:cubicBezTo>
                  <a:cubicBezTo>
                    <a:pt x="107439" y="58013"/>
                    <a:pt x="107644" y="56726"/>
                    <a:pt x="107767" y="56631"/>
                  </a:cubicBezTo>
                  <a:cubicBezTo>
                    <a:pt x="106649" y="55957"/>
                    <a:pt x="106822" y="53276"/>
                    <a:pt x="106783" y="52435"/>
                  </a:cubicBezTo>
                  <a:cubicBezTo>
                    <a:pt x="106727" y="51543"/>
                    <a:pt x="105293" y="48273"/>
                    <a:pt x="104426" y="48997"/>
                  </a:cubicBezTo>
                  <a:cubicBezTo>
                    <a:pt x="103865" y="49471"/>
                    <a:pt x="105060" y="52268"/>
                    <a:pt x="105160" y="53009"/>
                  </a:cubicBezTo>
                  <a:cubicBezTo>
                    <a:pt x="105277" y="53862"/>
                    <a:pt x="104660" y="54675"/>
                    <a:pt x="104193" y="55071"/>
                  </a:cubicBezTo>
                  <a:cubicBezTo>
                    <a:pt x="103254" y="55845"/>
                    <a:pt x="103826" y="54341"/>
                    <a:pt x="103465" y="54257"/>
                  </a:cubicBezTo>
                  <a:cubicBezTo>
                    <a:pt x="103209" y="54201"/>
                    <a:pt x="103259" y="55795"/>
                    <a:pt x="103181" y="56046"/>
                  </a:cubicBezTo>
                  <a:cubicBezTo>
                    <a:pt x="102803" y="57233"/>
                    <a:pt x="103548" y="56859"/>
                    <a:pt x="102414" y="56703"/>
                  </a:cubicBezTo>
                  <a:cubicBezTo>
                    <a:pt x="101992" y="56648"/>
                    <a:pt x="100536" y="57027"/>
                    <a:pt x="100286" y="57411"/>
                  </a:cubicBezTo>
                  <a:cubicBezTo>
                    <a:pt x="100302" y="57383"/>
                    <a:pt x="99391" y="58843"/>
                    <a:pt x="99252" y="58637"/>
                  </a:cubicBezTo>
                  <a:cubicBezTo>
                    <a:pt x="99480" y="59924"/>
                    <a:pt x="102620" y="58074"/>
                    <a:pt x="103265" y="58353"/>
                  </a:cubicBezTo>
                  <a:cubicBezTo>
                    <a:pt x="103293" y="59044"/>
                    <a:pt x="103426" y="59512"/>
                    <a:pt x="103948" y="59818"/>
                  </a:cubicBezTo>
                  <a:cubicBezTo>
                    <a:pt x="104226" y="59980"/>
                    <a:pt x="104576" y="59022"/>
                    <a:pt x="104710" y="58749"/>
                  </a:cubicBezTo>
                  <a:cubicBezTo>
                    <a:pt x="104849" y="58475"/>
                    <a:pt x="104043" y="58314"/>
                    <a:pt x="104315" y="57890"/>
                  </a:cubicBezTo>
                  <a:cubicBezTo>
                    <a:pt x="104471" y="57656"/>
                    <a:pt x="105071" y="58197"/>
                    <a:pt x="105182" y="58258"/>
                  </a:cubicBezTo>
                  <a:close/>
                  <a:moveTo>
                    <a:pt x="106488" y="45224"/>
                  </a:moveTo>
                  <a:lnTo>
                    <a:pt x="106411" y="45197"/>
                  </a:lnTo>
                  <a:cubicBezTo>
                    <a:pt x="105799" y="45420"/>
                    <a:pt x="106094" y="45954"/>
                    <a:pt x="105077" y="45369"/>
                  </a:cubicBezTo>
                  <a:cubicBezTo>
                    <a:pt x="104749" y="45180"/>
                    <a:pt x="102737" y="43252"/>
                    <a:pt x="102503" y="43781"/>
                  </a:cubicBezTo>
                  <a:cubicBezTo>
                    <a:pt x="102703" y="44177"/>
                    <a:pt x="103915" y="46228"/>
                    <a:pt x="103632" y="46696"/>
                  </a:cubicBezTo>
                  <a:cubicBezTo>
                    <a:pt x="103537" y="46701"/>
                    <a:pt x="102931" y="46473"/>
                    <a:pt x="102815" y="46573"/>
                  </a:cubicBezTo>
                  <a:cubicBezTo>
                    <a:pt x="102809" y="46768"/>
                    <a:pt x="102942" y="46824"/>
                    <a:pt x="103081" y="46863"/>
                  </a:cubicBezTo>
                  <a:cubicBezTo>
                    <a:pt x="102992" y="47141"/>
                    <a:pt x="102892" y="47414"/>
                    <a:pt x="102781" y="47682"/>
                  </a:cubicBezTo>
                  <a:cubicBezTo>
                    <a:pt x="102970" y="48027"/>
                    <a:pt x="103198" y="48334"/>
                    <a:pt x="103459" y="48596"/>
                  </a:cubicBezTo>
                  <a:cubicBezTo>
                    <a:pt x="103715" y="49398"/>
                    <a:pt x="104487" y="48635"/>
                    <a:pt x="104460" y="48546"/>
                  </a:cubicBezTo>
                  <a:cubicBezTo>
                    <a:pt x="104343" y="48117"/>
                    <a:pt x="103498" y="48406"/>
                    <a:pt x="103304" y="47910"/>
                  </a:cubicBezTo>
                  <a:cubicBezTo>
                    <a:pt x="103181" y="47604"/>
                    <a:pt x="104371" y="47526"/>
                    <a:pt x="104510" y="47565"/>
                  </a:cubicBezTo>
                  <a:cubicBezTo>
                    <a:pt x="104660" y="47604"/>
                    <a:pt x="106388" y="48791"/>
                    <a:pt x="106138" y="47972"/>
                  </a:cubicBezTo>
                  <a:cubicBezTo>
                    <a:pt x="105860" y="47069"/>
                    <a:pt x="106816" y="46885"/>
                    <a:pt x="107355" y="46618"/>
                  </a:cubicBezTo>
                  <a:cubicBezTo>
                    <a:pt x="106972" y="46684"/>
                    <a:pt x="106455" y="45648"/>
                    <a:pt x="106488" y="45224"/>
                  </a:cubicBezTo>
                  <a:close/>
                  <a:moveTo>
                    <a:pt x="98074" y="34960"/>
                  </a:moveTo>
                  <a:cubicBezTo>
                    <a:pt x="98924" y="35768"/>
                    <a:pt x="99724" y="37028"/>
                    <a:pt x="100191" y="38237"/>
                  </a:cubicBezTo>
                  <a:cubicBezTo>
                    <a:pt x="100486" y="38989"/>
                    <a:pt x="100992" y="40059"/>
                    <a:pt x="101420" y="40694"/>
                  </a:cubicBezTo>
                  <a:cubicBezTo>
                    <a:pt x="101697" y="41112"/>
                    <a:pt x="102203" y="42700"/>
                    <a:pt x="102676" y="42773"/>
                  </a:cubicBezTo>
                  <a:cubicBezTo>
                    <a:pt x="102381" y="41625"/>
                    <a:pt x="103009" y="41641"/>
                    <a:pt x="103415" y="42054"/>
                  </a:cubicBezTo>
                  <a:cubicBezTo>
                    <a:pt x="102603" y="40973"/>
                    <a:pt x="100497" y="39340"/>
                    <a:pt x="101142" y="38214"/>
                  </a:cubicBezTo>
                  <a:cubicBezTo>
                    <a:pt x="101458" y="37663"/>
                    <a:pt x="102815" y="39106"/>
                    <a:pt x="102926" y="39279"/>
                  </a:cubicBezTo>
                  <a:cubicBezTo>
                    <a:pt x="102025" y="37897"/>
                    <a:pt x="100741" y="36927"/>
                    <a:pt x="99824" y="35540"/>
                  </a:cubicBezTo>
                  <a:cubicBezTo>
                    <a:pt x="98963" y="34236"/>
                    <a:pt x="97740" y="31951"/>
                    <a:pt x="96429" y="31310"/>
                  </a:cubicBezTo>
                  <a:cubicBezTo>
                    <a:pt x="96290" y="31556"/>
                    <a:pt x="97107" y="32469"/>
                    <a:pt x="97140" y="32754"/>
                  </a:cubicBezTo>
                  <a:cubicBezTo>
                    <a:pt x="97068" y="32748"/>
                    <a:pt x="96573" y="32001"/>
                    <a:pt x="96584" y="32631"/>
                  </a:cubicBezTo>
                  <a:cubicBezTo>
                    <a:pt x="96584" y="32609"/>
                    <a:pt x="96584" y="32592"/>
                    <a:pt x="96584" y="32637"/>
                  </a:cubicBezTo>
                  <a:cubicBezTo>
                    <a:pt x="96590" y="32703"/>
                    <a:pt x="96584" y="32670"/>
                    <a:pt x="96584" y="32637"/>
                  </a:cubicBezTo>
                  <a:cubicBezTo>
                    <a:pt x="96601" y="33032"/>
                    <a:pt x="97835" y="34726"/>
                    <a:pt x="98074" y="34960"/>
                  </a:cubicBezTo>
                  <a:close/>
                  <a:moveTo>
                    <a:pt x="103415" y="42054"/>
                  </a:moveTo>
                  <a:cubicBezTo>
                    <a:pt x="103570" y="42260"/>
                    <a:pt x="103676" y="42438"/>
                    <a:pt x="103709" y="42594"/>
                  </a:cubicBezTo>
                  <a:cubicBezTo>
                    <a:pt x="103670" y="42388"/>
                    <a:pt x="103559" y="42199"/>
                    <a:pt x="103415" y="42054"/>
                  </a:cubicBezTo>
                  <a:close/>
                  <a:moveTo>
                    <a:pt x="71118" y="6324"/>
                  </a:moveTo>
                  <a:cubicBezTo>
                    <a:pt x="70868" y="6252"/>
                    <a:pt x="71668" y="6497"/>
                    <a:pt x="71118" y="6324"/>
                  </a:cubicBezTo>
                  <a:cubicBezTo>
                    <a:pt x="71118" y="6324"/>
                    <a:pt x="71118" y="6324"/>
                    <a:pt x="71118" y="6324"/>
                  </a:cubicBezTo>
                  <a:close/>
                  <a:moveTo>
                    <a:pt x="71118" y="6324"/>
                  </a:moveTo>
                  <a:cubicBezTo>
                    <a:pt x="71735" y="6514"/>
                    <a:pt x="75398" y="7071"/>
                    <a:pt x="75759" y="6140"/>
                  </a:cubicBezTo>
                  <a:cubicBezTo>
                    <a:pt x="75937" y="5672"/>
                    <a:pt x="70823" y="5070"/>
                    <a:pt x="70279" y="5093"/>
                  </a:cubicBezTo>
                  <a:cubicBezTo>
                    <a:pt x="70029" y="5917"/>
                    <a:pt x="70640" y="6185"/>
                    <a:pt x="71118" y="6324"/>
                  </a:cubicBezTo>
                  <a:close/>
                  <a:moveTo>
                    <a:pt x="36815" y="1064"/>
                  </a:moveTo>
                  <a:cubicBezTo>
                    <a:pt x="36815" y="1069"/>
                    <a:pt x="36820" y="1086"/>
                    <a:pt x="36826" y="1108"/>
                  </a:cubicBezTo>
                  <a:cubicBezTo>
                    <a:pt x="36826" y="1092"/>
                    <a:pt x="36820" y="1081"/>
                    <a:pt x="36815" y="1064"/>
                  </a:cubicBezTo>
                  <a:cubicBezTo>
                    <a:pt x="36815" y="1064"/>
                    <a:pt x="36815" y="1064"/>
                    <a:pt x="36815" y="1064"/>
                  </a:cubicBezTo>
                  <a:close/>
                  <a:moveTo>
                    <a:pt x="36887" y="1276"/>
                  </a:moveTo>
                  <a:cubicBezTo>
                    <a:pt x="36932" y="1398"/>
                    <a:pt x="36965" y="1493"/>
                    <a:pt x="36887" y="1276"/>
                  </a:cubicBezTo>
                  <a:cubicBezTo>
                    <a:pt x="36887" y="1276"/>
                    <a:pt x="36887" y="1276"/>
                    <a:pt x="36887" y="1276"/>
                  </a:cubicBezTo>
                  <a:close/>
                  <a:moveTo>
                    <a:pt x="36887" y="1276"/>
                  </a:moveTo>
                  <a:cubicBezTo>
                    <a:pt x="36887" y="1270"/>
                    <a:pt x="36882" y="1253"/>
                    <a:pt x="36876" y="1248"/>
                  </a:cubicBezTo>
                  <a:cubicBezTo>
                    <a:pt x="36882" y="1253"/>
                    <a:pt x="36887" y="1264"/>
                    <a:pt x="36887" y="1276"/>
                  </a:cubicBezTo>
                  <a:close/>
                  <a:moveTo>
                    <a:pt x="36826" y="1108"/>
                  </a:moveTo>
                  <a:cubicBezTo>
                    <a:pt x="36843" y="1142"/>
                    <a:pt x="36859" y="1198"/>
                    <a:pt x="36876" y="1248"/>
                  </a:cubicBezTo>
                  <a:cubicBezTo>
                    <a:pt x="36865" y="1209"/>
                    <a:pt x="36848" y="1164"/>
                    <a:pt x="36826" y="1108"/>
                  </a:cubicBezTo>
                  <a:close/>
                  <a:moveTo>
                    <a:pt x="36898" y="1064"/>
                  </a:moveTo>
                  <a:cubicBezTo>
                    <a:pt x="37237" y="1916"/>
                    <a:pt x="38249" y="1147"/>
                    <a:pt x="38760" y="1248"/>
                  </a:cubicBezTo>
                  <a:cubicBezTo>
                    <a:pt x="38299" y="1526"/>
                    <a:pt x="39466" y="2011"/>
                    <a:pt x="39610" y="2028"/>
                  </a:cubicBezTo>
                  <a:cubicBezTo>
                    <a:pt x="40678" y="2162"/>
                    <a:pt x="41767" y="2373"/>
                    <a:pt x="42845" y="2312"/>
                  </a:cubicBezTo>
                  <a:cubicBezTo>
                    <a:pt x="42873" y="2267"/>
                    <a:pt x="42884" y="2245"/>
                    <a:pt x="42895" y="2189"/>
                  </a:cubicBezTo>
                  <a:cubicBezTo>
                    <a:pt x="42323" y="1944"/>
                    <a:pt x="42173" y="1209"/>
                    <a:pt x="41522" y="1131"/>
                  </a:cubicBezTo>
                  <a:cubicBezTo>
                    <a:pt x="40594" y="1025"/>
                    <a:pt x="40238" y="735"/>
                    <a:pt x="39427" y="234"/>
                  </a:cubicBezTo>
                  <a:cubicBezTo>
                    <a:pt x="38999" y="-33"/>
                    <a:pt x="36226" y="-362"/>
                    <a:pt x="36898" y="1064"/>
                  </a:cubicBezTo>
                  <a:cubicBezTo>
                    <a:pt x="36898" y="1064"/>
                    <a:pt x="36898" y="1064"/>
                    <a:pt x="36898" y="1064"/>
                  </a:cubicBezTo>
                  <a:close/>
                  <a:moveTo>
                    <a:pt x="16945" y="10147"/>
                  </a:moveTo>
                  <a:cubicBezTo>
                    <a:pt x="17212" y="10163"/>
                    <a:pt x="17051" y="10152"/>
                    <a:pt x="16945" y="10147"/>
                  </a:cubicBezTo>
                  <a:cubicBezTo>
                    <a:pt x="18113" y="10214"/>
                    <a:pt x="19141" y="11729"/>
                    <a:pt x="20525" y="11049"/>
                  </a:cubicBezTo>
                  <a:cubicBezTo>
                    <a:pt x="20536" y="11005"/>
                    <a:pt x="20536" y="10916"/>
                    <a:pt x="20525" y="10871"/>
                  </a:cubicBezTo>
                  <a:cubicBezTo>
                    <a:pt x="18774" y="10136"/>
                    <a:pt x="18157" y="8547"/>
                    <a:pt x="19869" y="6970"/>
                  </a:cubicBezTo>
                  <a:cubicBezTo>
                    <a:pt x="21553" y="5421"/>
                    <a:pt x="23620" y="5973"/>
                    <a:pt x="25360" y="4864"/>
                  </a:cubicBezTo>
                  <a:cubicBezTo>
                    <a:pt x="24643" y="3493"/>
                    <a:pt x="22614" y="4775"/>
                    <a:pt x="21570" y="4764"/>
                  </a:cubicBezTo>
                  <a:cubicBezTo>
                    <a:pt x="20180" y="4753"/>
                    <a:pt x="18329" y="5444"/>
                    <a:pt x="17240" y="6603"/>
                  </a:cubicBezTo>
                  <a:cubicBezTo>
                    <a:pt x="16895" y="6970"/>
                    <a:pt x="16823" y="7879"/>
                    <a:pt x="16718" y="8358"/>
                  </a:cubicBezTo>
                  <a:cubicBezTo>
                    <a:pt x="16495" y="9344"/>
                    <a:pt x="15289" y="10052"/>
                    <a:pt x="16945" y="10147"/>
                  </a:cubicBezTo>
                  <a:close/>
                  <a:moveTo>
                    <a:pt x="56779" y="93960"/>
                  </a:moveTo>
                  <a:cubicBezTo>
                    <a:pt x="55617" y="91464"/>
                    <a:pt x="55523" y="95765"/>
                    <a:pt x="55778" y="96824"/>
                  </a:cubicBezTo>
                  <a:cubicBezTo>
                    <a:pt x="56090" y="98106"/>
                    <a:pt x="56295" y="98657"/>
                    <a:pt x="57346" y="97721"/>
                  </a:cubicBezTo>
                  <a:cubicBezTo>
                    <a:pt x="58352" y="96824"/>
                    <a:pt x="57196" y="94857"/>
                    <a:pt x="56779" y="93966"/>
                  </a:cubicBezTo>
                  <a:cubicBezTo>
                    <a:pt x="56829" y="94077"/>
                    <a:pt x="56934" y="94294"/>
                    <a:pt x="56779" y="93960"/>
                  </a:cubicBezTo>
                  <a:close/>
                  <a:moveTo>
                    <a:pt x="56779" y="93960"/>
                  </a:moveTo>
                  <a:cubicBezTo>
                    <a:pt x="56779" y="93960"/>
                    <a:pt x="56779" y="93960"/>
                    <a:pt x="56779" y="93966"/>
                  </a:cubicBezTo>
                  <a:cubicBezTo>
                    <a:pt x="56751" y="93904"/>
                    <a:pt x="56740" y="93876"/>
                    <a:pt x="56779" y="93960"/>
                  </a:cubicBezTo>
                  <a:close/>
                  <a:moveTo>
                    <a:pt x="98263" y="113920"/>
                  </a:moveTo>
                  <a:cubicBezTo>
                    <a:pt x="98246" y="113853"/>
                    <a:pt x="98252" y="113870"/>
                    <a:pt x="98257" y="113892"/>
                  </a:cubicBezTo>
                  <a:cubicBezTo>
                    <a:pt x="98079" y="113329"/>
                    <a:pt x="97607" y="112488"/>
                    <a:pt x="97607" y="113887"/>
                  </a:cubicBezTo>
                  <a:cubicBezTo>
                    <a:pt x="97607" y="115012"/>
                    <a:pt x="98479" y="114723"/>
                    <a:pt x="98268" y="113926"/>
                  </a:cubicBezTo>
                  <a:cubicBezTo>
                    <a:pt x="98268" y="113931"/>
                    <a:pt x="98268" y="113931"/>
                    <a:pt x="98263" y="113920"/>
                  </a:cubicBezTo>
                  <a:close/>
                  <a:moveTo>
                    <a:pt x="115853" y="110337"/>
                  </a:moveTo>
                  <a:cubicBezTo>
                    <a:pt x="115853" y="110086"/>
                    <a:pt x="115776" y="110064"/>
                    <a:pt x="115159" y="109897"/>
                  </a:cubicBezTo>
                  <a:cubicBezTo>
                    <a:pt x="113847" y="109590"/>
                    <a:pt x="112874" y="107913"/>
                    <a:pt x="111590" y="108883"/>
                  </a:cubicBezTo>
                  <a:lnTo>
                    <a:pt x="111618" y="109111"/>
                  </a:lnTo>
                  <a:lnTo>
                    <a:pt x="111524" y="109172"/>
                  </a:lnTo>
                  <a:cubicBezTo>
                    <a:pt x="111563" y="109234"/>
                    <a:pt x="111590" y="109306"/>
                    <a:pt x="111602" y="109379"/>
                  </a:cubicBezTo>
                  <a:cubicBezTo>
                    <a:pt x="110974" y="109579"/>
                    <a:pt x="110418" y="111073"/>
                    <a:pt x="109956" y="111073"/>
                  </a:cubicBezTo>
                  <a:cubicBezTo>
                    <a:pt x="110079" y="111073"/>
                    <a:pt x="109206" y="109629"/>
                    <a:pt x="109206" y="109919"/>
                  </a:cubicBezTo>
                  <a:cubicBezTo>
                    <a:pt x="108884" y="109211"/>
                    <a:pt x="109701" y="107339"/>
                    <a:pt x="108561" y="107339"/>
                  </a:cubicBezTo>
                  <a:cubicBezTo>
                    <a:pt x="108434" y="107228"/>
                    <a:pt x="107794" y="107044"/>
                    <a:pt x="107661" y="106988"/>
                  </a:cubicBezTo>
                  <a:cubicBezTo>
                    <a:pt x="106866" y="106659"/>
                    <a:pt x="106738" y="107690"/>
                    <a:pt x="106399" y="107690"/>
                  </a:cubicBezTo>
                  <a:cubicBezTo>
                    <a:pt x="106283" y="107623"/>
                    <a:pt x="105916" y="107540"/>
                    <a:pt x="105860" y="107774"/>
                  </a:cubicBezTo>
                  <a:cubicBezTo>
                    <a:pt x="104921" y="107116"/>
                    <a:pt x="106677" y="110008"/>
                    <a:pt x="107127" y="110142"/>
                  </a:cubicBezTo>
                  <a:cubicBezTo>
                    <a:pt x="106383" y="110320"/>
                    <a:pt x="107255" y="111591"/>
                    <a:pt x="107350" y="112087"/>
                  </a:cubicBezTo>
                  <a:cubicBezTo>
                    <a:pt x="107689" y="113820"/>
                    <a:pt x="108200" y="112009"/>
                    <a:pt x="108484" y="112009"/>
                  </a:cubicBezTo>
                  <a:cubicBezTo>
                    <a:pt x="108962" y="112009"/>
                    <a:pt x="110679" y="113469"/>
                    <a:pt x="111257" y="113736"/>
                  </a:cubicBezTo>
                  <a:cubicBezTo>
                    <a:pt x="111863" y="114015"/>
                    <a:pt x="112163" y="114115"/>
                    <a:pt x="112535" y="114828"/>
                  </a:cubicBezTo>
                  <a:cubicBezTo>
                    <a:pt x="112696" y="115129"/>
                    <a:pt x="112680" y="115781"/>
                    <a:pt x="112969" y="115987"/>
                  </a:cubicBezTo>
                  <a:cubicBezTo>
                    <a:pt x="112930" y="116227"/>
                    <a:pt x="112885" y="116383"/>
                    <a:pt x="112941" y="116617"/>
                  </a:cubicBezTo>
                  <a:cubicBezTo>
                    <a:pt x="112191" y="116801"/>
                    <a:pt x="111707" y="117670"/>
                    <a:pt x="111763" y="118612"/>
                  </a:cubicBezTo>
                  <a:cubicBezTo>
                    <a:pt x="112424" y="118657"/>
                    <a:pt x="113224" y="118322"/>
                    <a:pt x="113563" y="118322"/>
                  </a:cubicBezTo>
                  <a:lnTo>
                    <a:pt x="113563" y="118317"/>
                  </a:lnTo>
                  <a:cubicBezTo>
                    <a:pt x="113563" y="117810"/>
                    <a:pt x="115153" y="119860"/>
                    <a:pt x="115248" y="120000"/>
                  </a:cubicBezTo>
                  <a:cubicBezTo>
                    <a:pt x="115442" y="118779"/>
                    <a:pt x="115442" y="117470"/>
                    <a:pt x="115598" y="116221"/>
                  </a:cubicBezTo>
                  <a:lnTo>
                    <a:pt x="115442" y="115954"/>
                  </a:lnTo>
                  <a:cubicBezTo>
                    <a:pt x="116131" y="114550"/>
                    <a:pt x="115776" y="111953"/>
                    <a:pt x="115853" y="110337"/>
                  </a:cubicBezTo>
                  <a:close/>
                  <a:moveTo>
                    <a:pt x="119399" y="17474"/>
                  </a:moveTo>
                  <a:cubicBezTo>
                    <a:pt x="119405" y="17474"/>
                    <a:pt x="119560" y="17474"/>
                    <a:pt x="119560" y="17474"/>
                  </a:cubicBezTo>
                  <a:cubicBezTo>
                    <a:pt x="119627" y="17329"/>
                    <a:pt x="119738" y="17212"/>
                    <a:pt x="119866" y="17134"/>
                  </a:cubicBezTo>
                  <a:cubicBezTo>
                    <a:pt x="119116" y="15563"/>
                    <a:pt x="116854" y="15223"/>
                    <a:pt x="115537" y="15039"/>
                  </a:cubicBezTo>
                  <a:cubicBezTo>
                    <a:pt x="113513" y="15039"/>
                    <a:pt x="111335" y="13535"/>
                    <a:pt x="109317" y="13122"/>
                  </a:cubicBezTo>
                  <a:cubicBezTo>
                    <a:pt x="107000" y="12654"/>
                    <a:pt x="104765" y="11685"/>
                    <a:pt x="102392" y="11623"/>
                  </a:cubicBezTo>
                  <a:cubicBezTo>
                    <a:pt x="101603" y="11601"/>
                    <a:pt x="100180" y="10944"/>
                    <a:pt x="99641" y="11618"/>
                  </a:cubicBezTo>
                  <a:cubicBezTo>
                    <a:pt x="98857" y="10938"/>
                    <a:pt x="98668" y="11763"/>
                    <a:pt x="98040" y="11791"/>
                  </a:cubicBezTo>
                  <a:cubicBezTo>
                    <a:pt x="97757" y="12220"/>
                    <a:pt x="96534" y="11835"/>
                    <a:pt x="96201" y="11779"/>
                  </a:cubicBezTo>
                  <a:cubicBezTo>
                    <a:pt x="95211" y="11618"/>
                    <a:pt x="94183" y="11846"/>
                    <a:pt x="93205" y="11646"/>
                  </a:cubicBezTo>
                  <a:cubicBezTo>
                    <a:pt x="92599" y="11523"/>
                    <a:pt x="92344" y="10704"/>
                    <a:pt x="91693" y="10570"/>
                  </a:cubicBezTo>
                  <a:cubicBezTo>
                    <a:pt x="90348" y="10292"/>
                    <a:pt x="88548" y="9656"/>
                    <a:pt x="87186" y="10319"/>
                  </a:cubicBezTo>
                  <a:cubicBezTo>
                    <a:pt x="86174" y="10810"/>
                    <a:pt x="84607" y="9840"/>
                    <a:pt x="83551" y="9651"/>
                  </a:cubicBezTo>
                  <a:cubicBezTo>
                    <a:pt x="83523" y="8832"/>
                    <a:pt x="81150" y="8308"/>
                    <a:pt x="80722" y="8938"/>
                  </a:cubicBezTo>
                  <a:cubicBezTo>
                    <a:pt x="79972" y="8297"/>
                    <a:pt x="78343" y="8425"/>
                    <a:pt x="77482" y="8375"/>
                  </a:cubicBezTo>
                  <a:lnTo>
                    <a:pt x="77482" y="8369"/>
                  </a:lnTo>
                  <a:cubicBezTo>
                    <a:pt x="77026" y="7784"/>
                    <a:pt x="76215" y="7595"/>
                    <a:pt x="75592" y="7673"/>
                  </a:cubicBezTo>
                  <a:cubicBezTo>
                    <a:pt x="74825" y="7773"/>
                    <a:pt x="75320" y="8358"/>
                    <a:pt x="75820" y="8336"/>
                  </a:cubicBezTo>
                  <a:cubicBezTo>
                    <a:pt x="75242" y="8447"/>
                    <a:pt x="74619" y="9233"/>
                    <a:pt x="75525" y="9651"/>
                  </a:cubicBezTo>
                  <a:cubicBezTo>
                    <a:pt x="74653" y="9745"/>
                    <a:pt x="73858" y="9673"/>
                    <a:pt x="72985" y="9863"/>
                  </a:cubicBezTo>
                  <a:cubicBezTo>
                    <a:pt x="72307" y="10007"/>
                    <a:pt x="70518" y="8525"/>
                    <a:pt x="71268" y="10553"/>
                  </a:cubicBezTo>
                  <a:cubicBezTo>
                    <a:pt x="70579" y="10397"/>
                    <a:pt x="69906" y="10046"/>
                    <a:pt x="69262" y="9718"/>
                  </a:cubicBezTo>
                  <a:lnTo>
                    <a:pt x="69295" y="9690"/>
                  </a:lnTo>
                  <a:lnTo>
                    <a:pt x="69167" y="9199"/>
                  </a:lnTo>
                  <a:cubicBezTo>
                    <a:pt x="67811" y="7556"/>
                    <a:pt x="64304" y="6664"/>
                    <a:pt x="62520" y="7712"/>
                  </a:cubicBezTo>
                  <a:cubicBezTo>
                    <a:pt x="62759" y="7812"/>
                    <a:pt x="63020" y="7907"/>
                    <a:pt x="63243" y="8057"/>
                  </a:cubicBezTo>
                  <a:cubicBezTo>
                    <a:pt x="62442" y="8096"/>
                    <a:pt x="61358" y="8347"/>
                    <a:pt x="60591" y="7996"/>
                  </a:cubicBezTo>
                  <a:cubicBezTo>
                    <a:pt x="60714" y="7856"/>
                    <a:pt x="60819" y="7645"/>
                    <a:pt x="60914" y="7472"/>
                  </a:cubicBezTo>
                  <a:cubicBezTo>
                    <a:pt x="59508" y="7455"/>
                    <a:pt x="58135" y="7405"/>
                    <a:pt x="56740" y="7533"/>
                  </a:cubicBezTo>
                  <a:cubicBezTo>
                    <a:pt x="56417" y="7199"/>
                    <a:pt x="56034" y="6987"/>
                    <a:pt x="55673" y="6725"/>
                  </a:cubicBezTo>
                  <a:cubicBezTo>
                    <a:pt x="55673" y="6725"/>
                    <a:pt x="55656" y="7255"/>
                    <a:pt x="55656" y="7255"/>
                  </a:cubicBezTo>
                  <a:cubicBezTo>
                    <a:pt x="55117" y="7227"/>
                    <a:pt x="54361" y="6770"/>
                    <a:pt x="53833" y="7099"/>
                  </a:cubicBezTo>
                  <a:cubicBezTo>
                    <a:pt x="57240" y="4296"/>
                    <a:pt x="51143" y="4129"/>
                    <a:pt x="49531" y="4257"/>
                  </a:cubicBezTo>
                  <a:cubicBezTo>
                    <a:pt x="49531" y="4251"/>
                    <a:pt x="49698" y="3800"/>
                    <a:pt x="49698" y="3800"/>
                  </a:cubicBezTo>
                  <a:cubicBezTo>
                    <a:pt x="49226" y="3856"/>
                    <a:pt x="48764" y="3755"/>
                    <a:pt x="48297" y="3716"/>
                  </a:cubicBezTo>
                  <a:cubicBezTo>
                    <a:pt x="48309" y="3711"/>
                    <a:pt x="48414" y="3633"/>
                    <a:pt x="48414" y="3633"/>
                  </a:cubicBezTo>
                  <a:lnTo>
                    <a:pt x="48242" y="3131"/>
                  </a:lnTo>
                  <a:cubicBezTo>
                    <a:pt x="47619" y="3170"/>
                    <a:pt x="46986" y="3020"/>
                    <a:pt x="46347" y="3036"/>
                  </a:cubicBezTo>
                  <a:cubicBezTo>
                    <a:pt x="46530" y="3025"/>
                    <a:pt x="46624" y="2919"/>
                    <a:pt x="46630" y="2713"/>
                  </a:cubicBezTo>
                  <a:cubicBezTo>
                    <a:pt x="46397" y="2078"/>
                    <a:pt x="44624" y="2407"/>
                    <a:pt x="44374" y="2117"/>
                  </a:cubicBezTo>
                  <a:cubicBezTo>
                    <a:pt x="43796" y="1454"/>
                    <a:pt x="43401" y="2546"/>
                    <a:pt x="42979" y="2535"/>
                  </a:cubicBezTo>
                  <a:cubicBezTo>
                    <a:pt x="43167" y="3956"/>
                    <a:pt x="44785" y="3198"/>
                    <a:pt x="45591" y="3148"/>
                  </a:cubicBezTo>
                  <a:cubicBezTo>
                    <a:pt x="45246" y="3265"/>
                    <a:pt x="44701" y="3733"/>
                    <a:pt x="44979" y="4279"/>
                  </a:cubicBezTo>
                  <a:cubicBezTo>
                    <a:pt x="44529" y="4234"/>
                    <a:pt x="44079" y="4346"/>
                    <a:pt x="43679" y="4613"/>
                  </a:cubicBezTo>
                  <a:lnTo>
                    <a:pt x="43901" y="4736"/>
                  </a:lnTo>
                  <a:cubicBezTo>
                    <a:pt x="43134" y="5148"/>
                    <a:pt x="42234" y="4413"/>
                    <a:pt x="41422" y="4686"/>
                  </a:cubicBezTo>
                  <a:cubicBezTo>
                    <a:pt x="40900" y="4859"/>
                    <a:pt x="40389" y="5009"/>
                    <a:pt x="39855" y="5076"/>
                  </a:cubicBezTo>
                  <a:cubicBezTo>
                    <a:pt x="38755" y="5215"/>
                    <a:pt x="37971" y="5806"/>
                    <a:pt x="37221" y="6787"/>
                  </a:cubicBezTo>
                  <a:lnTo>
                    <a:pt x="37321" y="7244"/>
                  </a:lnTo>
                  <a:cubicBezTo>
                    <a:pt x="36654" y="7338"/>
                    <a:pt x="32974" y="7143"/>
                    <a:pt x="35064" y="8921"/>
                  </a:cubicBezTo>
                  <a:cubicBezTo>
                    <a:pt x="34119" y="8692"/>
                    <a:pt x="33102" y="8614"/>
                    <a:pt x="32274" y="9378"/>
                  </a:cubicBezTo>
                  <a:cubicBezTo>
                    <a:pt x="32024" y="8687"/>
                    <a:pt x="31696" y="8169"/>
                    <a:pt x="31057" y="8263"/>
                  </a:cubicBezTo>
                  <a:lnTo>
                    <a:pt x="31085" y="8809"/>
                  </a:lnTo>
                  <a:lnTo>
                    <a:pt x="31185" y="8815"/>
                  </a:lnTo>
                  <a:cubicBezTo>
                    <a:pt x="31224" y="8820"/>
                    <a:pt x="31307" y="8949"/>
                    <a:pt x="31318" y="9060"/>
                  </a:cubicBezTo>
                  <a:cubicBezTo>
                    <a:pt x="30929" y="9394"/>
                    <a:pt x="30501" y="9305"/>
                    <a:pt x="30384" y="10030"/>
                  </a:cubicBezTo>
                  <a:cubicBezTo>
                    <a:pt x="30301" y="10019"/>
                    <a:pt x="30218" y="10002"/>
                    <a:pt x="30134" y="9980"/>
                  </a:cubicBezTo>
                  <a:cubicBezTo>
                    <a:pt x="29806" y="8988"/>
                    <a:pt x="30301" y="8152"/>
                    <a:pt x="28945" y="8052"/>
                  </a:cubicBezTo>
                  <a:cubicBezTo>
                    <a:pt x="28539" y="8024"/>
                    <a:pt x="28122" y="8024"/>
                    <a:pt x="27722" y="8024"/>
                  </a:cubicBezTo>
                  <a:cubicBezTo>
                    <a:pt x="26872" y="8024"/>
                    <a:pt x="27211" y="8804"/>
                    <a:pt x="27022" y="9456"/>
                  </a:cubicBezTo>
                  <a:cubicBezTo>
                    <a:pt x="26872" y="9974"/>
                    <a:pt x="26266" y="9656"/>
                    <a:pt x="26166" y="10286"/>
                  </a:cubicBezTo>
                  <a:cubicBezTo>
                    <a:pt x="26060" y="10977"/>
                    <a:pt x="26672" y="10854"/>
                    <a:pt x="26744" y="11122"/>
                  </a:cubicBezTo>
                  <a:cubicBezTo>
                    <a:pt x="26922" y="11573"/>
                    <a:pt x="26811" y="11986"/>
                    <a:pt x="27050" y="12509"/>
                  </a:cubicBezTo>
                  <a:cubicBezTo>
                    <a:pt x="26194" y="12158"/>
                    <a:pt x="25343" y="11952"/>
                    <a:pt x="24454" y="11768"/>
                  </a:cubicBezTo>
                  <a:cubicBezTo>
                    <a:pt x="23459" y="11623"/>
                    <a:pt x="22309" y="10888"/>
                    <a:pt x="21347" y="10888"/>
                  </a:cubicBezTo>
                  <a:cubicBezTo>
                    <a:pt x="19858" y="10888"/>
                    <a:pt x="22842" y="12760"/>
                    <a:pt x="22937" y="12866"/>
                  </a:cubicBezTo>
                  <a:cubicBezTo>
                    <a:pt x="22815" y="12899"/>
                    <a:pt x="22692" y="12927"/>
                    <a:pt x="22564" y="12950"/>
                  </a:cubicBezTo>
                  <a:lnTo>
                    <a:pt x="22592" y="12805"/>
                  </a:lnTo>
                  <a:cubicBezTo>
                    <a:pt x="21408" y="12264"/>
                    <a:pt x="19847" y="13368"/>
                    <a:pt x="18741" y="13512"/>
                  </a:cubicBezTo>
                  <a:cubicBezTo>
                    <a:pt x="18730" y="13267"/>
                    <a:pt x="19013" y="12810"/>
                    <a:pt x="19074" y="12537"/>
                  </a:cubicBezTo>
                  <a:cubicBezTo>
                    <a:pt x="18018" y="12403"/>
                    <a:pt x="17090" y="13061"/>
                    <a:pt x="16106" y="13446"/>
                  </a:cubicBezTo>
                  <a:cubicBezTo>
                    <a:pt x="15584" y="13652"/>
                    <a:pt x="14222" y="13930"/>
                    <a:pt x="14305" y="14900"/>
                  </a:cubicBezTo>
                  <a:cubicBezTo>
                    <a:pt x="14361" y="15608"/>
                    <a:pt x="12866" y="14655"/>
                    <a:pt x="12794" y="14588"/>
                  </a:cubicBezTo>
                  <a:cubicBezTo>
                    <a:pt x="13211" y="14298"/>
                    <a:pt x="14472" y="14203"/>
                    <a:pt x="13311" y="13440"/>
                  </a:cubicBezTo>
                  <a:cubicBezTo>
                    <a:pt x="12477" y="12894"/>
                    <a:pt x="11621" y="12933"/>
                    <a:pt x="10721" y="12916"/>
                  </a:cubicBezTo>
                  <a:cubicBezTo>
                    <a:pt x="10765" y="13557"/>
                    <a:pt x="11076" y="13546"/>
                    <a:pt x="11421" y="13891"/>
                  </a:cubicBezTo>
                  <a:cubicBezTo>
                    <a:pt x="11371" y="13808"/>
                    <a:pt x="11527" y="16120"/>
                    <a:pt x="12055" y="15368"/>
                  </a:cubicBezTo>
                  <a:cubicBezTo>
                    <a:pt x="12021" y="15569"/>
                    <a:pt x="11993" y="15769"/>
                    <a:pt x="11982" y="15975"/>
                  </a:cubicBezTo>
                  <a:cubicBezTo>
                    <a:pt x="10943" y="15262"/>
                    <a:pt x="10348" y="15758"/>
                    <a:pt x="9370" y="16315"/>
                  </a:cubicBezTo>
                  <a:cubicBezTo>
                    <a:pt x="8336" y="16895"/>
                    <a:pt x="9098" y="17257"/>
                    <a:pt x="9487" y="17764"/>
                  </a:cubicBezTo>
                  <a:cubicBezTo>
                    <a:pt x="9337" y="18076"/>
                    <a:pt x="7919" y="17313"/>
                    <a:pt x="7753" y="17224"/>
                  </a:cubicBezTo>
                  <a:cubicBezTo>
                    <a:pt x="7358" y="17012"/>
                    <a:pt x="6763" y="17285"/>
                    <a:pt x="6380" y="17497"/>
                  </a:cubicBezTo>
                  <a:cubicBezTo>
                    <a:pt x="6808" y="18215"/>
                    <a:pt x="7297" y="18433"/>
                    <a:pt x="7919" y="18706"/>
                  </a:cubicBezTo>
                  <a:cubicBezTo>
                    <a:pt x="7097" y="19386"/>
                    <a:pt x="5930" y="17524"/>
                    <a:pt x="5491" y="17162"/>
                  </a:cubicBezTo>
                  <a:cubicBezTo>
                    <a:pt x="5641" y="16822"/>
                    <a:pt x="5802" y="16471"/>
                    <a:pt x="5502" y="16115"/>
                  </a:cubicBezTo>
                  <a:cubicBezTo>
                    <a:pt x="6469" y="16349"/>
                    <a:pt x="11943" y="16789"/>
                    <a:pt x="9459" y="14070"/>
                  </a:cubicBezTo>
                  <a:cubicBezTo>
                    <a:pt x="8420" y="12933"/>
                    <a:pt x="5113" y="11919"/>
                    <a:pt x="3773" y="12147"/>
                  </a:cubicBezTo>
                  <a:cubicBezTo>
                    <a:pt x="3740" y="12064"/>
                    <a:pt x="3679" y="12041"/>
                    <a:pt x="3595" y="12086"/>
                  </a:cubicBezTo>
                  <a:cubicBezTo>
                    <a:pt x="3790" y="12086"/>
                    <a:pt x="3106" y="11495"/>
                    <a:pt x="2912" y="11451"/>
                  </a:cubicBezTo>
                  <a:cubicBezTo>
                    <a:pt x="2606" y="11378"/>
                    <a:pt x="2162" y="11501"/>
                    <a:pt x="1822" y="11501"/>
                  </a:cubicBezTo>
                  <a:cubicBezTo>
                    <a:pt x="1684" y="11490"/>
                    <a:pt x="1583" y="11601"/>
                    <a:pt x="1583" y="11802"/>
                  </a:cubicBezTo>
                  <a:cubicBezTo>
                    <a:pt x="1478" y="11763"/>
                    <a:pt x="1372" y="11724"/>
                    <a:pt x="1267" y="11679"/>
                  </a:cubicBezTo>
                  <a:lnTo>
                    <a:pt x="1233" y="11802"/>
                  </a:lnTo>
                  <a:lnTo>
                    <a:pt x="1200" y="11768"/>
                  </a:lnTo>
                  <a:cubicBezTo>
                    <a:pt x="705" y="12158"/>
                    <a:pt x="400" y="12755"/>
                    <a:pt x="5" y="13289"/>
                  </a:cubicBezTo>
                  <a:cubicBezTo>
                    <a:pt x="211" y="13641"/>
                    <a:pt x="1372" y="14226"/>
                    <a:pt x="1072" y="14627"/>
                  </a:cubicBezTo>
                  <a:cubicBezTo>
                    <a:pt x="450" y="15474"/>
                    <a:pt x="1339" y="15808"/>
                    <a:pt x="1628" y="16460"/>
                  </a:cubicBezTo>
                  <a:cubicBezTo>
                    <a:pt x="944" y="16978"/>
                    <a:pt x="1772" y="18383"/>
                    <a:pt x="2217" y="18628"/>
                  </a:cubicBezTo>
                  <a:cubicBezTo>
                    <a:pt x="1628" y="19363"/>
                    <a:pt x="2851" y="19765"/>
                    <a:pt x="3140" y="20043"/>
                  </a:cubicBezTo>
                  <a:cubicBezTo>
                    <a:pt x="3373" y="20266"/>
                    <a:pt x="2284" y="21425"/>
                    <a:pt x="2167" y="21542"/>
                  </a:cubicBezTo>
                  <a:cubicBezTo>
                    <a:pt x="1361" y="22350"/>
                    <a:pt x="661" y="22991"/>
                    <a:pt x="0" y="23994"/>
                  </a:cubicBezTo>
                  <a:cubicBezTo>
                    <a:pt x="472" y="23871"/>
                    <a:pt x="1055" y="23247"/>
                    <a:pt x="1478" y="23219"/>
                  </a:cubicBezTo>
                  <a:cubicBezTo>
                    <a:pt x="1572" y="23387"/>
                    <a:pt x="1678" y="23548"/>
                    <a:pt x="1795" y="23699"/>
                  </a:cubicBezTo>
                  <a:cubicBezTo>
                    <a:pt x="1233" y="23398"/>
                    <a:pt x="900" y="23921"/>
                    <a:pt x="1117" y="24579"/>
                  </a:cubicBezTo>
                  <a:cubicBezTo>
                    <a:pt x="900" y="25370"/>
                    <a:pt x="455" y="25571"/>
                    <a:pt x="972" y="26513"/>
                  </a:cubicBezTo>
                  <a:cubicBezTo>
                    <a:pt x="433" y="27025"/>
                    <a:pt x="1917" y="29115"/>
                    <a:pt x="2256" y="29511"/>
                  </a:cubicBezTo>
                  <a:cubicBezTo>
                    <a:pt x="2389" y="29533"/>
                    <a:pt x="2506" y="29477"/>
                    <a:pt x="2612" y="29338"/>
                  </a:cubicBezTo>
                  <a:cubicBezTo>
                    <a:pt x="2612" y="29332"/>
                    <a:pt x="2617" y="29221"/>
                    <a:pt x="2617" y="29221"/>
                  </a:cubicBezTo>
                  <a:cubicBezTo>
                    <a:pt x="2601" y="29126"/>
                    <a:pt x="3851" y="29945"/>
                    <a:pt x="4018" y="30140"/>
                  </a:cubicBezTo>
                  <a:cubicBezTo>
                    <a:pt x="3796" y="30597"/>
                    <a:pt x="4551" y="31634"/>
                    <a:pt x="4896" y="31634"/>
                  </a:cubicBezTo>
                  <a:cubicBezTo>
                    <a:pt x="4896" y="32185"/>
                    <a:pt x="5463" y="31901"/>
                    <a:pt x="5624" y="32325"/>
                  </a:cubicBezTo>
                  <a:cubicBezTo>
                    <a:pt x="5630" y="32336"/>
                    <a:pt x="4668" y="32592"/>
                    <a:pt x="4524" y="32676"/>
                  </a:cubicBezTo>
                  <a:cubicBezTo>
                    <a:pt x="4724" y="33060"/>
                    <a:pt x="5013" y="34024"/>
                    <a:pt x="5268" y="34280"/>
                  </a:cubicBezTo>
                  <a:cubicBezTo>
                    <a:pt x="5902" y="34910"/>
                    <a:pt x="6469" y="33818"/>
                    <a:pt x="7186" y="34565"/>
                  </a:cubicBezTo>
                  <a:cubicBezTo>
                    <a:pt x="7147" y="34609"/>
                    <a:pt x="7030" y="34754"/>
                    <a:pt x="7030" y="34754"/>
                  </a:cubicBezTo>
                  <a:cubicBezTo>
                    <a:pt x="7319" y="35406"/>
                    <a:pt x="8036" y="35384"/>
                    <a:pt x="8231" y="35941"/>
                  </a:cubicBezTo>
                  <a:cubicBezTo>
                    <a:pt x="8686" y="37228"/>
                    <a:pt x="9187" y="37312"/>
                    <a:pt x="10270" y="36732"/>
                  </a:cubicBezTo>
                  <a:cubicBezTo>
                    <a:pt x="10587" y="37083"/>
                    <a:pt x="10704" y="37446"/>
                    <a:pt x="11137" y="37462"/>
                  </a:cubicBezTo>
                  <a:lnTo>
                    <a:pt x="11165" y="37295"/>
                  </a:lnTo>
                  <a:cubicBezTo>
                    <a:pt x="11643" y="37256"/>
                    <a:pt x="12082" y="37696"/>
                    <a:pt x="12544" y="37780"/>
                  </a:cubicBezTo>
                  <a:cubicBezTo>
                    <a:pt x="12432" y="38482"/>
                    <a:pt x="12633" y="38911"/>
                    <a:pt x="12599" y="39524"/>
                  </a:cubicBezTo>
                  <a:cubicBezTo>
                    <a:pt x="12577" y="39719"/>
                    <a:pt x="12371" y="39741"/>
                    <a:pt x="12249" y="39708"/>
                  </a:cubicBezTo>
                  <a:lnTo>
                    <a:pt x="12249" y="39552"/>
                  </a:lnTo>
                  <a:cubicBezTo>
                    <a:pt x="11627" y="39552"/>
                    <a:pt x="11099" y="40538"/>
                    <a:pt x="11588" y="41185"/>
                  </a:cubicBezTo>
                  <a:cubicBezTo>
                    <a:pt x="11410" y="41251"/>
                    <a:pt x="11226" y="41302"/>
                    <a:pt x="11037" y="41346"/>
                  </a:cubicBezTo>
                  <a:cubicBezTo>
                    <a:pt x="10982" y="41714"/>
                    <a:pt x="11132" y="41926"/>
                    <a:pt x="11376" y="42132"/>
                  </a:cubicBezTo>
                  <a:cubicBezTo>
                    <a:pt x="11265" y="42243"/>
                    <a:pt x="11215" y="42383"/>
                    <a:pt x="11232" y="42544"/>
                  </a:cubicBezTo>
                  <a:cubicBezTo>
                    <a:pt x="11232" y="42689"/>
                    <a:pt x="11054" y="42684"/>
                    <a:pt x="11060" y="42968"/>
                  </a:cubicBezTo>
                  <a:cubicBezTo>
                    <a:pt x="10810" y="43018"/>
                    <a:pt x="10548" y="42990"/>
                    <a:pt x="10298" y="42923"/>
                  </a:cubicBezTo>
                  <a:cubicBezTo>
                    <a:pt x="10315" y="43207"/>
                    <a:pt x="10293" y="43475"/>
                    <a:pt x="10232" y="43737"/>
                  </a:cubicBezTo>
                  <a:cubicBezTo>
                    <a:pt x="11271" y="44428"/>
                    <a:pt x="12255" y="44946"/>
                    <a:pt x="13133" y="45904"/>
                  </a:cubicBezTo>
                  <a:cubicBezTo>
                    <a:pt x="12760" y="46506"/>
                    <a:pt x="16051" y="47236"/>
                    <a:pt x="15206" y="48975"/>
                  </a:cubicBezTo>
                  <a:cubicBezTo>
                    <a:pt x="13822" y="50039"/>
                    <a:pt x="12399" y="48952"/>
                    <a:pt x="11110" y="48969"/>
                  </a:cubicBezTo>
                  <a:cubicBezTo>
                    <a:pt x="10726" y="48930"/>
                    <a:pt x="10860" y="48356"/>
                    <a:pt x="10198" y="48523"/>
                  </a:cubicBezTo>
                  <a:cubicBezTo>
                    <a:pt x="9470" y="47554"/>
                    <a:pt x="7497" y="48111"/>
                    <a:pt x="6802" y="48679"/>
                  </a:cubicBezTo>
                  <a:cubicBezTo>
                    <a:pt x="6124" y="49231"/>
                    <a:pt x="3790" y="49521"/>
                    <a:pt x="3673" y="47960"/>
                  </a:cubicBezTo>
                  <a:cubicBezTo>
                    <a:pt x="3507" y="47938"/>
                    <a:pt x="3268" y="47921"/>
                    <a:pt x="3117" y="48005"/>
                  </a:cubicBezTo>
                  <a:cubicBezTo>
                    <a:pt x="3106" y="47988"/>
                    <a:pt x="2973" y="47765"/>
                    <a:pt x="2973" y="47765"/>
                  </a:cubicBezTo>
                  <a:cubicBezTo>
                    <a:pt x="2300" y="47760"/>
                    <a:pt x="1767" y="48122"/>
                    <a:pt x="2084" y="48913"/>
                  </a:cubicBezTo>
                  <a:cubicBezTo>
                    <a:pt x="1906" y="49069"/>
                    <a:pt x="1422" y="50189"/>
                    <a:pt x="1828" y="50390"/>
                  </a:cubicBezTo>
                  <a:cubicBezTo>
                    <a:pt x="1383" y="51070"/>
                    <a:pt x="1695" y="51989"/>
                    <a:pt x="2339" y="52017"/>
                  </a:cubicBezTo>
                  <a:cubicBezTo>
                    <a:pt x="2428" y="53455"/>
                    <a:pt x="3001" y="55873"/>
                    <a:pt x="4362" y="55845"/>
                  </a:cubicBezTo>
                  <a:cubicBezTo>
                    <a:pt x="4724" y="55873"/>
                    <a:pt x="6486" y="57456"/>
                    <a:pt x="6497" y="55817"/>
                  </a:cubicBezTo>
                  <a:cubicBezTo>
                    <a:pt x="6508" y="55199"/>
                    <a:pt x="8042" y="56731"/>
                    <a:pt x="8070" y="56748"/>
                  </a:cubicBezTo>
                  <a:cubicBezTo>
                    <a:pt x="8909" y="57250"/>
                    <a:pt x="9426" y="55884"/>
                    <a:pt x="10004" y="55790"/>
                  </a:cubicBezTo>
                  <a:cubicBezTo>
                    <a:pt x="10304" y="55790"/>
                    <a:pt x="10554" y="56258"/>
                    <a:pt x="10887" y="56046"/>
                  </a:cubicBezTo>
                  <a:cubicBezTo>
                    <a:pt x="10821" y="56436"/>
                    <a:pt x="11076" y="56809"/>
                    <a:pt x="11026" y="57261"/>
                  </a:cubicBezTo>
                  <a:cubicBezTo>
                    <a:pt x="11026" y="57261"/>
                    <a:pt x="11238" y="57350"/>
                    <a:pt x="11254" y="57355"/>
                  </a:cubicBezTo>
                  <a:cubicBezTo>
                    <a:pt x="11282" y="57679"/>
                    <a:pt x="11210" y="58030"/>
                    <a:pt x="11365" y="58325"/>
                  </a:cubicBezTo>
                  <a:cubicBezTo>
                    <a:pt x="10915" y="58849"/>
                    <a:pt x="10843" y="59478"/>
                    <a:pt x="10710" y="60186"/>
                  </a:cubicBezTo>
                  <a:cubicBezTo>
                    <a:pt x="10270" y="60376"/>
                    <a:pt x="10193" y="62320"/>
                    <a:pt x="9798" y="62889"/>
                  </a:cubicBezTo>
                  <a:cubicBezTo>
                    <a:pt x="9831" y="62978"/>
                    <a:pt x="11404" y="67291"/>
                    <a:pt x="10265" y="67291"/>
                  </a:cubicBezTo>
                  <a:cubicBezTo>
                    <a:pt x="10265" y="67291"/>
                    <a:pt x="10265" y="67291"/>
                    <a:pt x="10265" y="67291"/>
                  </a:cubicBezTo>
                  <a:lnTo>
                    <a:pt x="10209" y="67369"/>
                  </a:lnTo>
                  <a:cubicBezTo>
                    <a:pt x="10282" y="67497"/>
                    <a:pt x="10304" y="67642"/>
                    <a:pt x="10276" y="67804"/>
                  </a:cubicBezTo>
                  <a:lnTo>
                    <a:pt x="10937" y="67843"/>
                  </a:lnTo>
                  <a:cubicBezTo>
                    <a:pt x="11365" y="68573"/>
                    <a:pt x="13122" y="71320"/>
                    <a:pt x="12972" y="72039"/>
                  </a:cubicBezTo>
                  <a:cubicBezTo>
                    <a:pt x="12777" y="72936"/>
                    <a:pt x="13950" y="73220"/>
                    <a:pt x="14205" y="73716"/>
                  </a:cubicBezTo>
                  <a:cubicBezTo>
                    <a:pt x="14606" y="74474"/>
                    <a:pt x="14656" y="75036"/>
                    <a:pt x="14811" y="75817"/>
                  </a:cubicBezTo>
                  <a:cubicBezTo>
                    <a:pt x="14572" y="77984"/>
                    <a:pt x="16529" y="78998"/>
                    <a:pt x="17112" y="80603"/>
                  </a:cubicBezTo>
                  <a:cubicBezTo>
                    <a:pt x="17490" y="81601"/>
                    <a:pt x="18629" y="82570"/>
                    <a:pt x="18724" y="83640"/>
                  </a:cubicBezTo>
                  <a:cubicBezTo>
                    <a:pt x="18835" y="84905"/>
                    <a:pt x="18952" y="87580"/>
                    <a:pt x="19602" y="88677"/>
                  </a:cubicBezTo>
                  <a:cubicBezTo>
                    <a:pt x="20480" y="90149"/>
                    <a:pt x="21725" y="88148"/>
                    <a:pt x="22509" y="88148"/>
                  </a:cubicBezTo>
                  <a:cubicBezTo>
                    <a:pt x="23998" y="88148"/>
                    <a:pt x="25127" y="86593"/>
                    <a:pt x="26377" y="85975"/>
                  </a:cubicBezTo>
                  <a:cubicBezTo>
                    <a:pt x="27255" y="85535"/>
                    <a:pt x="28578" y="85579"/>
                    <a:pt x="28417" y="84097"/>
                  </a:cubicBezTo>
                  <a:cubicBezTo>
                    <a:pt x="28389" y="83869"/>
                    <a:pt x="28850" y="83857"/>
                    <a:pt x="29034" y="83896"/>
                  </a:cubicBezTo>
                  <a:cubicBezTo>
                    <a:pt x="29050" y="83729"/>
                    <a:pt x="29078" y="83562"/>
                    <a:pt x="29112" y="83400"/>
                  </a:cubicBezTo>
                  <a:cubicBezTo>
                    <a:pt x="29145" y="83439"/>
                    <a:pt x="29212" y="83512"/>
                    <a:pt x="29245" y="83557"/>
                  </a:cubicBezTo>
                  <a:cubicBezTo>
                    <a:pt x="29929" y="83384"/>
                    <a:pt x="31624" y="82921"/>
                    <a:pt x="31490" y="81896"/>
                  </a:cubicBezTo>
                  <a:cubicBezTo>
                    <a:pt x="31568" y="82347"/>
                    <a:pt x="33030" y="80464"/>
                    <a:pt x="32924" y="80542"/>
                  </a:cubicBezTo>
                  <a:cubicBezTo>
                    <a:pt x="33119" y="80442"/>
                    <a:pt x="33480" y="80492"/>
                    <a:pt x="33686" y="80497"/>
                  </a:cubicBezTo>
                  <a:lnTo>
                    <a:pt x="33702" y="80230"/>
                  </a:lnTo>
                  <a:lnTo>
                    <a:pt x="33836" y="80118"/>
                  </a:lnTo>
                  <a:cubicBezTo>
                    <a:pt x="33741" y="79578"/>
                    <a:pt x="33636" y="78603"/>
                    <a:pt x="33858" y="78090"/>
                  </a:cubicBezTo>
                  <a:cubicBezTo>
                    <a:pt x="34553" y="78686"/>
                    <a:pt x="35564" y="75315"/>
                    <a:pt x="35659" y="74680"/>
                  </a:cubicBezTo>
                  <a:cubicBezTo>
                    <a:pt x="35220" y="74713"/>
                    <a:pt x="35181" y="74563"/>
                    <a:pt x="34836" y="74295"/>
                  </a:cubicBezTo>
                  <a:cubicBezTo>
                    <a:pt x="33991" y="73053"/>
                    <a:pt x="33830" y="73504"/>
                    <a:pt x="32791" y="72741"/>
                  </a:cubicBezTo>
                  <a:cubicBezTo>
                    <a:pt x="31652" y="71888"/>
                    <a:pt x="32063" y="70495"/>
                    <a:pt x="31474" y="69475"/>
                  </a:cubicBezTo>
                  <a:cubicBezTo>
                    <a:pt x="31574" y="69364"/>
                    <a:pt x="31596" y="69208"/>
                    <a:pt x="31552" y="69002"/>
                  </a:cubicBezTo>
                  <a:cubicBezTo>
                    <a:pt x="32085" y="68885"/>
                    <a:pt x="32141" y="70439"/>
                    <a:pt x="32402" y="70779"/>
                  </a:cubicBezTo>
                  <a:cubicBezTo>
                    <a:pt x="32830" y="71325"/>
                    <a:pt x="33880" y="71314"/>
                    <a:pt x="34481" y="71398"/>
                  </a:cubicBezTo>
                  <a:cubicBezTo>
                    <a:pt x="35253" y="71565"/>
                    <a:pt x="36459" y="72351"/>
                    <a:pt x="37148" y="72000"/>
                  </a:cubicBezTo>
                  <a:cubicBezTo>
                    <a:pt x="38371" y="71375"/>
                    <a:pt x="39694" y="71977"/>
                    <a:pt x="41000" y="71498"/>
                  </a:cubicBezTo>
                  <a:cubicBezTo>
                    <a:pt x="41022" y="71643"/>
                    <a:pt x="41083" y="71738"/>
                    <a:pt x="41178" y="71793"/>
                  </a:cubicBezTo>
                  <a:cubicBezTo>
                    <a:pt x="41139" y="72312"/>
                    <a:pt x="41378" y="72434"/>
                    <a:pt x="41722" y="72417"/>
                  </a:cubicBezTo>
                  <a:cubicBezTo>
                    <a:pt x="41822" y="73036"/>
                    <a:pt x="42212" y="74123"/>
                    <a:pt x="42840" y="73794"/>
                  </a:cubicBezTo>
                  <a:cubicBezTo>
                    <a:pt x="43345" y="74435"/>
                    <a:pt x="44173" y="75315"/>
                    <a:pt x="44918" y="74981"/>
                  </a:cubicBezTo>
                  <a:cubicBezTo>
                    <a:pt x="44685" y="75426"/>
                    <a:pt x="43901" y="74641"/>
                    <a:pt x="43701" y="75293"/>
                  </a:cubicBezTo>
                  <a:cubicBezTo>
                    <a:pt x="43562" y="75733"/>
                    <a:pt x="44379" y="76530"/>
                    <a:pt x="44596" y="76814"/>
                  </a:cubicBezTo>
                  <a:cubicBezTo>
                    <a:pt x="45430" y="77889"/>
                    <a:pt x="46285" y="78564"/>
                    <a:pt x="47275" y="77226"/>
                  </a:cubicBezTo>
                  <a:cubicBezTo>
                    <a:pt x="47275" y="77226"/>
                    <a:pt x="47303" y="77020"/>
                    <a:pt x="47303" y="77015"/>
                  </a:cubicBezTo>
                  <a:cubicBezTo>
                    <a:pt x="47781" y="80085"/>
                    <a:pt x="48120" y="83919"/>
                    <a:pt x="49709" y="86571"/>
                  </a:cubicBezTo>
                  <a:cubicBezTo>
                    <a:pt x="50304" y="87557"/>
                    <a:pt x="52560" y="97186"/>
                    <a:pt x="53983" y="95314"/>
                  </a:cubicBezTo>
                  <a:cubicBezTo>
                    <a:pt x="54378" y="94796"/>
                    <a:pt x="54361" y="94367"/>
                    <a:pt x="54856" y="94038"/>
                  </a:cubicBezTo>
                  <a:cubicBezTo>
                    <a:pt x="55361" y="93704"/>
                    <a:pt x="54717" y="93041"/>
                    <a:pt x="55400" y="92606"/>
                  </a:cubicBezTo>
                  <a:cubicBezTo>
                    <a:pt x="55562" y="92082"/>
                    <a:pt x="55828" y="92194"/>
                    <a:pt x="55817" y="91397"/>
                  </a:cubicBezTo>
                  <a:cubicBezTo>
                    <a:pt x="55812" y="90912"/>
                    <a:pt x="55556" y="90433"/>
                    <a:pt x="55728" y="89981"/>
                  </a:cubicBezTo>
                  <a:cubicBezTo>
                    <a:pt x="56406" y="88243"/>
                    <a:pt x="55545" y="86961"/>
                    <a:pt x="55656" y="85256"/>
                  </a:cubicBezTo>
                  <a:cubicBezTo>
                    <a:pt x="55673" y="85000"/>
                    <a:pt x="56790" y="84320"/>
                    <a:pt x="56729" y="84320"/>
                  </a:cubicBezTo>
                  <a:cubicBezTo>
                    <a:pt x="57362" y="84320"/>
                    <a:pt x="58324" y="82180"/>
                    <a:pt x="58924" y="81545"/>
                  </a:cubicBezTo>
                  <a:cubicBezTo>
                    <a:pt x="59419" y="81010"/>
                    <a:pt x="59674" y="79595"/>
                    <a:pt x="60369" y="79455"/>
                  </a:cubicBezTo>
                  <a:cubicBezTo>
                    <a:pt x="61092" y="79310"/>
                    <a:pt x="61292" y="78502"/>
                    <a:pt x="61803" y="77984"/>
                  </a:cubicBezTo>
                  <a:cubicBezTo>
                    <a:pt x="60519" y="76396"/>
                    <a:pt x="62926" y="76992"/>
                    <a:pt x="63365" y="76853"/>
                  </a:cubicBezTo>
                  <a:lnTo>
                    <a:pt x="63387" y="76948"/>
                  </a:lnTo>
                  <a:cubicBezTo>
                    <a:pt x="63987" y="76875"/>
                    <a:pt x="65805" y="76530"/>
                    <a:pt x="65349" y="75276"/>
                  </a:cubicBezTo>
                  <a:cubicBezTo>
                    <a:pt x="66222" y="75599"/>
                    <a:pt x="65605" y="76708"/>
                    <a:pt x="65605" y="77221"/>
                  </a:cubicBezTo>
                  <a:cubicBezTo>
                    <a:pt x="65888" y="77633"/>
                    <a:pt x="66227" y="78051"/>
                    <a:pt x="66488" y="78502"/>
                  </a:cubicBezTo>
                  <a:cubicBezTo>
                    <a:pt x="66833" y="79087"/>
                    <a:pt x="67372" y="79160"/>
                    <a:pt x="67639" y="79522"/>
                  </a:cubicBezTo>
                  <a:cubicBezTo>
                    <a:pt x="67339" y="80029"/>
                    <a:pt x="67366" y="81138"/>
                    <a:pt x="68133" y="81038"/>
                  </a:cubicBezTo>
                  <a:lnTo>
                    <a:pt x="68167" y="80893"/>
                  </a:lnTo>
                  <a:cubicBezTo>
                    <a:pt x="68945" y="81060"/>
                    <a:pt x="68411" y="85356"/>
                    <a:pt x="69045" y="84755"/>
                  </a:cubicBezTo>
                  <a:cubicBezTo>
                    <a:pt x="69440" y="86042"/>
                    <a:pt x="71151" y="84242"/>
                    <a:pt x="71385" y="83568"/>
                  </a:cubicBezTo>
                  <a:cubicBezTo>
                    <a:pt x="71451" y="83791"/>
                    <a:pt x="71574" y="83919"/>
                    <a:pt x="71757" y="83958"/>
                  </a:cubicBezTo>
                  <a:cubicBezTo>
                    <a:pt x="71702" y="84827"/>
                    <a:pt x="72319" y="87936"/>
                    <a:pt x="73047" y="88371"/>
                  </a:cubicBezTo>
                  <a:lnTo>
                    <a:pt x="73052" y="88343"/>
                  </a:lnTo>
                  <a:cubicBezTo>
                    <a:pt x="73347" y="89446"/>
                    <a:pt x="73041" y="92701"/>
                    <a:pt x="73641" y="93224"/>
                  </a:cubicBezTo>
                  <a:cubicBezTo>
                    <a:pt x="73547" y="93776"/>
                    <a:pt x="73124" y="95715"/>
                    <a:pt x="73702" y="96139"/>
                  </a:cubicBezTo>
                  <a:cubicBezTo>
                    <a:pt x="73741" y="96172"/>
                    <a:pt x="73780" y="96200"/>
                    <a:pt x="73819" y="96217"/>
                  </a:cubicBezTo>
                  <a:cubicBezTo>
                    <a:pt x="74019" y="96217"/>
                    <a:pt x="74075" y="95960"/>
                    <a:pt x="74114" y="95749"/>
                  </a:cubicBezTo>
                  <a:cubicBezTo>
                    <a:pt x="74970" y="97220"/>
                    <a:pt x="75942" y="98607"/>
                    <a:pt x="75942" y="100558"/>
                  </a:cubicBezTo>
                  <a:cubicBezTo>
                    <a:pt x="75948" y="101616"/>
                    <a:pt x="77732" y="104715"/>
                    <a:pt x="78604" y="104715"/>
                  </a:cubicBezTo>
                  <a:lnTo>
                    <a:pt x="78410" y="104715"/>
                  </a:lnTo>
                  <a:lnTo>
                    <a:pt x="79699" y="105835"/>
                  </a:lnTo>
                  <a:cubicBezTo>
                    <a:pt x="79927" y="104765"/>
                    <a:pt x="80244" y="103388"/>
                    <a:pt x="79288" y="102569"/>
                  </a:cubicBezTo>
                  <a:cubicBezTo>
                    <a:pt x="79044" y="102363"/>
                    <a:pt x="78949" y="101143"/>
                    <a:pt x="79066" y="100792"/>
                  </a:cubicBezTo>
                  <a:cubicBezTo>
                    <a:pt x="79421" y="99722"/>
                    <a:pt x="78204" y="97732"/>
                    <a:pt x="77410" y="97510"/>
                  </a:cubicBezTo>
                  <a:cubicBezTo>
                    <a:pt x="77148" y="97042"/>
                    <a:pt x="75926" y="96807"/>
                    <a:pt x="75837" y="96172"/>
                  </a:cubicBezTo>
                  <a:cubicBezTo>
                    <a:pt x="76392" y="95665"/>
                    <a:pt x="75442" y="94110"/>
                    <a:pt x="75353" y="93570"/>
                  </a:cubicBezTo>
                  <a:cubicBezTo>
                    <a:pt x="75192" y="93548"/>
                    <a:pt x="75036" y="93564"/>
                    <a:pt x="74875" y="93631"/>
                  </a:cubicBezTo>
                  <a:cubicBezTo>
                    <a:pt x="74636" y="91915"/>
                    <a:pt x="75764" y="89965"/>
                    <a:pt x="75303" y="88299"/>
                  </a:cubicBezTo>
                  <a:cubicBezTo>
                    <a:pt x="75436" y="88293"/>
                    <a:pt x="75559" y="88282"/>
                    <a:pt x="75692" y="88265"/>
                  </a:cubicBezTo>
                  <a:cubicBezTo>
                    <a:pt x="75637" y="89708"/>
                    <a:pt x="76053" y="88884"/>
                    <a:pt x="76581" y="89419"/>
                  </a:cubicBezTo>
                  <a:cubicBezTo>
                    <a:pt x="77054" y="89285"/>
                    <a:pt x="77087" y="90644"/>
                    <a:pt x="77676" y="90210"/>
                  </a:cubicBezTo>
                  <a:cubicBezTo>
                    <a:pt x="77921" y="90672"/>
                    <a:pt x="78043" y="92294"/>
                    <a:pt x="78632" y="91503"/>
                  </a:cubicBezTo>
                  <a:cubicBezTo>
                    <a:pt x="78699" y="91553"/>
                    <a:pt x="78749" y="91826"/>
                    <a:pt x="78766" y="91926"/>
                  </a:cubicBezTo>
                  <a:cubicBezTo>
                    <a:pt x="79188" y="92138"/>
                    <a:pt x="79610" y="92862"/>
                    <a:pt x="79994" y="92918"/>
                  </a:cubicBezTo>
                  <a:cubicBezTo>
                    <a:pt x="79749" y="93626"/>
                    <a:pt x="79911" y="94372"/>
                    <a:pt x="79633" y="95091"/>
                  </a:cubicBezTo>
                  <a:cubicBezTo>
                    <a:pt x="80161" y="95303"/>
                    <a:pt x="81417" y="94406"/>
                    <a:pt x="81595" y="93709"/>
                  </a:cubicBezTo>
                  <a:cubicBezTo>
                    <a:pt x="81961" y="93743"/>
                    <a:pt x="82095" y="92940"/>
                    <a:pt x="82128" y="92589"/>
                  </a:cubicBezTo>
                  <a:lnTo>
                    <a:pt x="82228" y="92701"/>
                  </a:lnTo>
                  <a:cubicBezTo>
                    <a:pt x="82923" y="92166"/>
                    <a:pt x="84135" y="91698"/>
                    <a:pt x="84268" y="90533"/>
                  </a:cubicBezTo>
                  <a:cubicBezTo>
                    <a:pt x="84401" y="89363"/>
                    <a:pt x="84196" y="88443"/>
                    <a:pt x="84123" y="87307"/>
                  </a:cubicBezTo>
                  <a:cubicBezTo>
                    <a:pt x="83968" y="84855"/>
                    <a:pt x="82045" y="83662"/>
                    <a:pt x="80944" y="81974"/>
                  </a:cubicBezTo>
                  <a:cubicBezTo>
                    <a:pt x="80744" y="81283"/>
                    <a:pt x="79310" y="79923"/>
                    <a:pt x="80188" y="79065"/>
                  </a:cubicBezTo>
                  <a:cubicBezTo>
                    <a:pt x="80594" y="78664"/>
                    <a:pt x="80683" y="78079"/>
                    <a:pt x="81094" y="77667"/>
                  </a:cubicBezTo>
                  <a:cubicBezTo>
                    <a:pt x="81356" y="77410"/>
                    <a:pt x="81784" y="76987"/>
                    <a:pt x="81939" y="76675"/>
                  </a:cubicBezTo>
                  <a:cubicBezTo>
                    <a:pt x="82145" y="76814"/>
                    <a:pt x="82701" y="77589"/>
                    <a:pt x="82906" y="76881"/>
                  </a:cubicBezTo>
                  <a:cubicBezTo>
                    <a:pt x="82917" y="76886"/>
                    <a:pt x="82928" y="76898"/>
                    <a:pt x="82945" y="76909"/>
                  </a:cubicBezTo>
                  <a:cubicBezTo>
                    <a:pt x="82667" y="77472"/>
                    <a:pt x="83056" y="78291"/>
                    <a:pt x="83384" y="78686"/>
                  </a:cubicBezTo>
                  <a:cubicBezTo>
                    <a:pt x="81678" y="78787"/>
                    <a:pt x="83001" y="82030"/>
                    <a:pt x="83718" y="80977"/>
                  </a:cubicBezTo>
                  <a:cubicBezTo>
                    <a:pt x="84301" y="80921"/>
                    <a:pt x="84324" y="79533"/>
                    <a:pt x="84518" y="79060"/>
                  </a:cubicBezTo>
                  <a:cubicBezTo>
                    <a:pt x="84518" y="78530"/>
                    <a:pt x="84240" y="78592"/>
                    <a:pt x="83934" y="78653"/>
                  </a:cubicBezTo>
                  <a:cubicBezTo>
                    <a:pt x="84474" y="78179"/>
                    <a:pt x="84023" y="78101"/>
                    <a:pt x="83946" y="77527"/>
                  </a:cubicBezTo>
                  <a:cubicBezTo>
                    <a:pt x="83879" y="77009"/>
                    <a:pt x="84707" y="77176"/>
                    <a:pt x="84929" y="77020"/>
                  </a:cubicBezTo>
                  <a:cubicBezTo>
                    <a:pt x="85363" y="76714"/>
                    <a:pt x="85807" y="76591"/>
                    <a:pt x="86274" y="76273"/>
                  </a:cubicBezTo>
                  <a:cubicBezTo>
                    <a:pt x="86291" y="76234"/>
                    <a:pt x="86302" y="76201"/>
                    <a:pt x="86308" y="76162"/>
                  </a:cubicBezTo>
                  <a:cubicBezTo>
                    <a:pt x="86502" y="75973"/>
                    <a:pt x="86830" y="76067"/>
                    <a:pt x="86875" y="75638"/>
                  </a:cubicBezTo>
                  <a:cubicBezTo>
                    <a:pt x="87197" y="75934"/>
                    <a:pt x="89337" y="75064"/>
                    <a:pt x="89453" y="74613"/>
                  </a:cubicBezTo>
                  <a:cubicBezTo>
                    <a:pt x="89559" y="74156"/>
                    <a:pt x="90387" y="73571"/>
                    <a:pt x="90671" y="73292"/>
                  </a:cubicBezTo>
                  <a:cubicBezTo>
                    <a:pt x="90976" y="72980"/>
                    <a:pt x="91432" y="71437"/>
                    <a:pt x="91665" y="71292"/>
                  </a:cubicBezTo>
                  <a:lnTo>
                    <a:pt x="91760" y="71219"/>
                  </a:lnTo>
                  <a:cubicBezTo>
                    <a:pt x="91832" y="70060"/>
                    <a:pt x="92171" y="68712"/>
                    <a:pt x="92499" y="67620"/>
                  </a:cubicBezTo>
                  <a:cubicBezTo>
                    <a:pt x="93244" y="68127"/>
                    <a:pt x="93044" y="66734"/>
                    <a:pt x="92916" y="66293"/>
                  </a:cubicBezTo>
                  <a:lnTo>
                    <a:pt x="93144" y="66344"/>
                  </a:lnTo>
                  <a:cubicBezTo>
                    <a:pt x="92960" y="65458"/>
                    <a:pt x="92972" y="64031"/>
                    <a:pt x="91877" y="64115"/>
                  </a:cubicBezTo>
                  <a:cubicBezTo>
                    <a:pt x="92199" y="63652"/>
                    <a:pt x="93005" y="63725"/>
                    <a:pt x="92105" y="62811"/>
                  </a:cubicBezTo>
                  <a:lnTo>
                    <a:pt x="92171" y="62844"/>
                  </a:lnTo>
                  <a:cubicBezTo>
                    <a:pt x="92249" y="61568"/>
                    <a:pt x="91054" y="61635"/>
                    <a:pt x="90848" y="60827"/>
                  </a:cubicBezTo>
                  <a:cubicBezTo>
                    <a:pt x="90126" y="59885"/>
                    <a:pt x="89654" y="58225"/>
                    <a:pt x="88492" y="57913"/>
                  </a:cubicBezTo>
                  <a:cubicBezTo>
                    <a:pt x="88653" y="57289"/>
                    <a:pt x="88903" y="56001"/>
                    <a:pt x="89448" y="55773"/>
                  </a:cubicBezTo>
                  <a:cubicBezTo>
                    <a:pt x="89826" y="55617"/>
                    <a:pt x="89881" y="55589"/>
                    <a:pt x="90265" y="55589"/>
                  </a:cubicBezTo>
                  <a:cubicBezTo>
                    <a:pt x="91087" y="55589"/>
                    <a:pt x="90348" y="54146"/>
                    <a:pt x="89692" y="54146"/>
                  </a:cubicBezTo>
                  <a:cubicBezTo>
                    <a:pt x="89153" y="54146"/>
                    <a:pt x="88631" y="53472"/>
                    <a:pt x="88120" y="53745"/>
                  </a:cubicBezTo>
                  <a:cubicBezTo>
                    <a:pt x="87897" y="53862"/>
                    <a:pt x="87019" y="55494"/>
                    <a:pt x="87064" y="54051"/>
                  </a:cubicBezTo>
                  <a:cubicBezTo>
                    <a:pt x="87097" y="52613"/>
                    <a:pt x="85302" y="54029"/>
                    <a:pt x="85274" y="52346"/>
                  </a:cubicBezTo>
                  <a:cubicBezTo>
                    <a:pt x="85507" y="52558"/>
                    <a:pt x="85863" y="52496"/>
                    <a:pt x="86135" y="52424"/>
                  </a:cubicBezTo>
                  <a:cubicBezTo>
                    <a:pt x="86230" y="52396"/>
                    <a:pt x="87236" y="50273"/>
                    <a:pt x="87341" y="50028"/>
                  </a:cubicBezTo>
                  <a:cubicBezTo>
                    <a:pt x="87825" y="48925"/>
                    <a:pt x="88197" y="52045"/>
                    <a:pt x="88220" y="52062"/>
                  </a:cubicBezTo>
                  <a:cubicBezTo>
                    <a:pt x="87391" y="52446"/>
                    <a:pt x="88714" y="53767"/>
                    <a:pt x="89159" y="52368"/>
                  </a:cubicBezTo>
                  <a:cubicBezTo>
                    <a:pt x="89370" y="51716"/>
                    <a:pt x="89670" y="51410"/>
                    <a:pt x="90343" y="51443"/>
                  </a:cubicBezTo>
                  <a:cubicBezTo>
                    <a:pt x="92055" y="51443"/>
                    <a:pt x="91043" y="54090"/>
                    <a:pt x="92260" y="54190"/>
                  </a:cubicBezTo>
                  <a:cubicBezTo>
                    <a:pt x="92271" y="54363"/>
                    <a:pt x="92366" y="54547"/>
                    <a:pt x="92466" y="54670"/>
                  </a:cubicBezTo>
                  <a:cubicBezTo>
                    <a:pt x="92610" y="54597"/>
                    <a:pt x="92805" y="54447"/>
                    <a:pt x="92866" y="54274"/>
                  </a:cubicBezTo>
                  <a:cubicBezTo>
                    <a:pt x="92955" y="54324"/>
                    <a:pt x="93044" y="54374"/>
                    <a:pt x="93133" y="54424"/>
                  </a:cubicBezTo>
                  <a:cubicBezTo>
                    <a:pt x="93199" y="54424"/>
                    <a:pt x="93249" y="54397"/>
                    <a:pt x="93288" y="54363"/>
                  </a:cubicBezTo>
                  <a:cubicBezTo>
                    <a:pt x="93355" y="54497"/>
                    <a:pt x="93483" y="54619"/>
                    <a:pt x="93594" y="54703"/>
                  </a:cubicBezTo>
                  <a:cubicBezTo>
                    <a:pt x="93661" y="54631"/>
                    <a:pt x="93727" y="54541"/>
                    <a:pt x="93777" y="54447"/>
                  </a:cubicBezTo>
                  <a:cubicBezTo>
                    <a:pt x="93878" y="54636"/>
                    <a:pt x="93939" y="54764"/>
                    <a:pt x="93972" y="54848"/>
                  </a:cubicBezTo>
                  <a:cubicBezTo>
                    <a:pt x="93633" y="55138"/>
                    <a:pt x="94506" y="57433"/>
                    <a:pt x="94600" y="58007"/>
                  </a:cubicBezTo>
                  <a:cubicBezTo>
                    <a:pt x="94872" y="59573"/>
                    <a:pt x="96173" y="58609"/>
                    <a:pt x="96979" y="58609"/>
                  </a:cubicBezTo>
                  <a:cubicBezTo>
                    <a:pt x="98974" y="56921"/>
                    <a:pt x="95934" y="53566"/>
                    <a:pt x="94928" y="52390"/>
                  </a:cubicBezTo>
                  <a:lnTo>
                    <a:pt x="94750" y="52591"/>
                  </a:lnTo>
                  <a:cubicBezTo>
                    <a:pt x="93577" y="51438"/>
                    <a:pt x="93855" y="52090"/>
                    <a:pt x="94511" y="50657"/>
                  </a:cubicBezTo>
                  <a:cubicBezTo>
                    <a:pt x="95034" y="49565"/>
                    <a:pt x="94406" y="49253"/>
                    <a:pt x="94728" y="48105"/>
                  </a:cubicBezTo>
                  <a:cubicBezTo>
                    <a:pt x="94845" y="48066"/>
                    <a:pt x="95122" y="48111"/>
                    <a:pt x="95245" y="48122"/>
                  </a:cubicBezTo>
                  <a:cubicBezTo>
                    <a:pt x="95095" y="47843"/>
                    <a:pt x="94911" y="47543"/>
                    <a:pt x="94706" y="47325"/>
                  </a:cubicBezTo>
                  <a:cubicBezTo>
                    <a:pt x="94711" y="47320"/>
                    <a:pt x="94711" y="47309"/>
                    <a:pt x="94717" y="47297"/>
                  </a:cubicBezTo>
                  <a:cubicBezTo>
                    <a:pt x="94839" y="47292"/>
                    <a:pt x="94961" y="47247"/>
                    <a:pt x="95072" y="47186"/>
                  </a:cubicBezTo>
                  <a:cubicBezTo>
                    <a:pt x="95234" y="46985"/>
                    <a:pt x="95317" y="46768"/>
                    <a:pt x="95367" y="46484"/>
                  </a:cubicBezTo>
                  <a:cubicBezTo>
                    <a:pt x="96234" y="46907"/>
                    <a:pt x="98402" y="48027"/>
                    <a:pt x="98213" y="45230"/>
                  </a:cubicBezTo>
                  <a:cubicBezTo>
                    <a:pt x="98140" y="44160"/>
                    <a:pt x="98974" y="43101"/>
                    <a:pt x="98885" y="41987"/>
                  </a:cubicBezTo>
                  <a:cubicBezTo>
                    <a:pt x="98824" y="41173"/>
                    <a:pt x="99269" y="39513"/>
                    <a:pt x="99057" y="38827"/>
                  </a:cubicBezTo>
                  <a:cubicBezTo>
                    <a:pt x="98674" y="37574"/>
                    <a:pt x="97790" y="36638"/>
                    <a:pt x="97446" y="35412"/>
                  </a:cubicBezTo>
                  <a:cubicBezTo>
                    <a:pt x="97162" y="34414"/>
                    <a:pt x="97134" y="33857"/>
                    <a:pt x="96545" y="33043"/>
                  </a:cubicBezTo>
                  <a:cubicBezTo>
                    <a:pt x="95628" y="31739"/>
                    <a:pt x="94283" y="31015"/>
                    <a:pt x="92822" y="30926"/>
                  </a:cubicBezTo>
                  <a:lnTo>
                    <a:pt x="92827" y="31199"/>
                  </a:lnTo>
                  <a:lnTo>
                    <a:pt x="92716" y="31316"/>
                  </a:lnTo>
                  <a:cubicBezTo>
                    <a:pt x="92899" y="31544"/>
                    <a:pt x="92794" y="31700"/>
                    <a:pt x="92844" y="31957"/>
                  </a:cubicBezTo>
                  <a:cubicBezTo>
                    <a:pt x="92844" y="31957"/>
                    <a:pt x="92822" y="31973"/>
                    <a:pt x="92738" y="31973"/>
                  </a:cubicBezTo>
                  <a:cubicBezTo>
                    <a:pt x="92810" y="31227"/>
                    <a:pt x="92243" y="31478"/>
                    <a:pt x="91943" y="31606"/>
                  </a:cubicBezTo>
                  <a:cubicBezTo>
                    <a:pt x="91504" y="31511"/>
                    <a:pt x="91560" y="30525"/>
                    <a:pt x="90937" y="30525"/>
                  </a:cubicBezTo>
                  <a:cubicBezTo>
                    <a:pt x="90548" y="30525"/>
                    <a:pt x="90304" y="30670"/>
                    <a:pt x="89898" y="30385"/>
                  </a:cubicBezTo>
                  <a:cubicBezTo>
                    <a:pt x="89970" y="29572"/>
                    <a:pt x="90765" y="29165"/>
                    <a:pt x="90704" y="28190"/>
                  </a:cubicBezTo>
                  <a:cubicBezTo>
                    <a:pt x="90682" y="27772"/>
                    <a:pt x="91143" y="27142"/>
                    <a:pt x="91360" y="26914"/>
                  </a:cubicBezTo>
                  <a:cubicBezTo>
                    <a:pt x="91360" y="26635"/>
                    <a:pt x="91254" y="26401"/>
                    <a:pt x="91165" y="26156"/>
                  </a:cubicBezTo>
                  <a:cubicBezTo>
                    <a:pt x="91621" y="24573"/>
                    <a:pt x="92382" y="25147"/>
                    <a:pt x="93494" y="25086"/>
                  </a:cubicBezTo>
                  <a:cubicBezTo>
                    <a:pt x="94578" y="25025"/>
                    <a:pt x="95756" y="25142"/>
                    <a:pt x="96884" y="24997"/>
                  </a:cubicBezTo>
                  <a:cubicBezTo>
                    <a:pt x="96884" y="24997"/>
                    <a:pt x="96595" y="24512"/>
                    <a:pt x="96595" y="24512"/>
                  </a:cubicBezTo>
                  <a:cubicBezTo>
                    <a:pt x="97107" y="24490"/>
                    <a:pt x="97768" y="24612"/>
                    <a:pt x="98235" y="24835"/>
                  </a:cubicBezTo>
                  <a:lnTo>
                    <a:pt x="97746" y="24958"/>
                  </a:lnTo>
                  <a:cubicBezTo>
                    <a:pt x="99041" y="26156"/>
                    <a:pt x="100108" y="24975"/>
                    <a:pt x="101458" y="25448"/>
                  </a:cubicBezTo>
                  <a:lnTo>
                    <a:pt x="101764" y="25064"/>
                  </a:lnTo>
                  <a:cubicBezTo>
                    <a:pt x="101342" y="24373"/>
                    <a:pt x="100736" y="24668"/>
                    <a:pt x="100291" y="24178"/>
                  </a:cubicBezTo>
                  <a:cubicBezTo>
                    <a:pt x="100136" y="23944"/>
                    <a:pt x="100408" y="22306"/>
                    <a:pt x="100447" y="21993"/>
                  </a:cubicBezTo>
                  <a:cubicBezTo>
                    <a:pt x="101081" y="21804"/>
                    <a:pt x="101759" y="21804"/>
                    <a:pt x="102381" y="22005"/>
                  </a:cubicBezTo>
                  <a:cubicBezTo>
                    <a:pt x="102587" y="22005"/>
                    <a:pt x="102903" y="22907"/>
                    <a:pt x="102970" y="23164"/>
                  </a:cubicBezTo>
                  <a:cubicBezTo>
                    <a:pt x="103098" y="23136"/>
                    <a:pt x="103243" y="23086"/>
                    <a:pt x="103348" y="23008"/>
                  </a:cubicBezTo>
                  <a:cubicBezTo>
                    <a:pt x="103470" y="23236"/>
                    <a:pt x="103593" y="23459"/>
                    <a:pt x="103732" y="23671"/>
                  </a:cubicBezTo>
                  <a:cubicBezTo>
                    <a:pt x="103893" y="23526"/>
                    <a:pt x="104071" y="23409"/>
                    <a:pt x="104248" y="23325"/>
                  </a:cubicBezTo>
                  <a:cubicBezTo>
                    <a:pt x="104254" y="22501"/>
                    <a:pt x="104626" y="22044"/>
                    <a:pt x="105221" y="22512"/>
                  </a:cubicBezTo>
                  <a:cubicBezTo>
                    <a:pt x="105221" y="22306"/>
                    <a:pt x="105227" y="22077"/>
                    <a:pt x="105193" y="21871"/>
                  </a:cubicBezTo>
                  <a:cubicBezTo>
                    <a:pt x="105316" y="22077"/>
                    <a:pt x="105455" y="22512"/>
                    <a:pt x="105688" y="22534"/>
                  </a:cubicBezTo>
                  <a:cubicBezTo>
                    <a:pt x="105710" y="22651"/>
                    <a:pt x="105749" y="22762"/>
                    <a:pt x="105799" y="22868"/>
                  </a:cubicBezTo>
                  <a:cubicBezTo>
                    <a:pt x="105549" y="23035"/>
                    <a:pt x="105310" y="23197"/>
                    <a:pt x="105116" y="23453"/>
                  </a:cubicBezTo>
                  <a:lnTo>
                    <a:pt x="105227" y="23554"/>
                  </a:lnTo>
                  <a:lnTo>
                    <a:pt x="105166" y="23637"/>
                  </a:lnTo>
                  <a:cubicBezTo>
                    <a:pt x="105227" y="23687"/>
                    <a:pt x="105271" y="23749"/>
                    <a:pt x="105304" y="23827"/>
                  </a:cubicBezTo>
                  <a:cubicBezTo>
                    <a:pt x="105166" y="24858"/>
                    <a:pt x="105293" y="26646"/>
                    <a:pt x="104187" y="26490"/>
                  </a:cubicBezTo>
                  <a:cubicBezTo>
                    <a:pt x="104193" y="26680"/>
                    <a:pt x="104176" y="26864"/>
                    <a:pt x="104148" y="27048"/>
                  </a:cubicBezTo>
                  <a:cubicBezTo>
                    <a:pt x="104688" y="27906"/>
                    <a:pt x="104843" y="29109"/>
                    <a:pt x="105505" y="30068"/>
                  </a:cubicBezTo>
                  <a:cubicBezTo>
                    <a:pt x="106299" y="31216"/>
                    <a:pt x="107311" y="32057"/>
                    <a:pt x="108139" y="33149"/>
                  </a:cubicBezTo>
                  <a:cubicBezTo>
                    <a:pt x="108556" y="33701"/>
                    <a:pt x="110245" y="36047"/>
                    <a:pt x="110935" y="36047"/>
                  </a:cubicBezTo>
                  <a:cubicBezTo>
                    <a:pt x="112335" y="36047"/>
                    <a:pt x="110912" y="33534"/>
                    <a:pt x="110879" y="33316"/>
                  </a:cubicBezTo>
                  <a:cubicBezTo>
                    <a:pt x="111029" y="33077"/>
                    <a:pt x="112091" y="33333"/>
                    <a:pt x="112330" y="33350"/>
                  </a:cubicBezTo>
                  <a:cubicBezTo>
                    <a:pt x="112124" y="33110"/>
                    <a:pt x="110746" y="31801"/>
                    <a:pt x="110979" y="31478"/>
                  </a:cubicBezTo>
                  <a:cubicBezTo>
                    <a:pt x="111057" y="31372"/>
                    <a:pt x="111718" y="31505"/>
                    <a:pt x="111857" y="31561"/>
                  </a:cubicBezTo>
                  <a:cubicBezTo>
                    <a:pt x="112224" y="30157"/>
                    <a:pt x="110395" y="30201"/>
                    <a:pt x="110618" y="29237"/>
                  </a:cubicBezTo>
                  <a:cubicBezTo>
                    <a:pt x="110790" y="29310"/>
                    <a:pt x="110979" y="29499"/>
                    <a:pt x="111140" y="29616"/>
                  </a:cubicBezTo>
                  <a:cubicBezTo>
                    <a:pt x="111974" y="28513"/>
                    <a:pt x="109184" y="26663"/>
                    <a:pt x="108506" y="26501"/>
                  </a:cubicBezTo>
                  <a:cubicBezTo>
                    <a:pt x="108195" y="26457"/>
                    <a:pt x="108000" y="25872"/>
                    <a:pt x="108061" y="25554"/>
                  </a:cubicBezTo>
                  <a:cubicBezTo>
                    <a:pt x="108211" y="24768"/>
                    <a:pt x="107400" y="24629"/>
                    <a:pt x="107455" y="24328"/>
                  </a:cubicBezTo>
                  <a:cubicBezTo>
                    <a:pt x="107550" y="23804"/>
                    <a:pt x="108211" y="24679"/>
                    <a:pt x="108400" y="24679"/>
                  </a:cubicBezTo>
                  <a:cubicBezTo>
                    <a:pt x="108839" y="24679"/>
                    <a:pt x="108500" y="23916"/>
                    <a:pt x="108711" y="23843"/>
                  </a:cubicBezTo>
                  <a:cubicBezTo>
                    <a:pt x="109929" y="24897"/>
                    <a:pt x="109178" y="23554"/>
                    <a:pt x="110212" y="23554"/>
                  </a:cubicBezTo>
                  <a:cubicBezTo>
                    <a:pt x="111012" y="23292"/>
                    <a:pt x="112007" y="24284"/>
                    <a:pt x="112685" y="24651"/>
                  </a:cubicBezTo>
                  <a:cubicBezTo>
                    <a:pt x="112746" y="24306"/>
                    <a:pt x="112713" y="23882"/>
                    <a:pt x="112513" y="23615"/>
                  </a:cubicBezTo>
                  <a:cubicBezTo>
                    <a:pt x="113864" y="22339"/>
                    <a:pt x="114069" y="20472"/>
                    <a:pt x="116237" y="21520"/>
                  </a:cubicBezTo>
                  <a:cubicBezTo>
                    <a:pt x="116315" y="21397"/>
                    <a:pt x="116415" y="21369"/>
                    <a:pt x="116537" y="21414"/>
                  </a:cubicBezTo>
                  <a:cubicBezTo>
                    <a:pt x="116604" y="20071"/>
                    <a:pt x="113903" y="18717"/>
                    <a:pt x="112969" y="18511"/>
                  </a:cubicBezTo>
                  <a:cubicBezTo>
                    <a:pt x="113380" y="18383"/>
                    <a:pt x="113986" y="17948"/>
                    <a:pt x="113614" y="17307"/>
                  </a:cubicBezTo>
                  <a:cubicBezTo>
                    <a:pt x="114575" y="17881"/>
                    <a:pt x="115581" y="17441"/>
                    <a:pt x="116576" y="18160"/>
                  </a:cubicBezTo>
                  <a:cubicBezTo>
                    <a:pt x="116948" y="18427"/>
                    <a:pt x="120050" y="19542"/>
                    <a:pt x="120000" y="18578"/>
                  </a:cubicBezTo>
                  <a:cubicBezTo>
                    <a:pt x="119594" y="18171"/>
                    <a:pt x="119699" y="17803"/>
                    <a:pt x="119399" y="17474"/>
                  </a:cubicBezTo>
                  <a:close/>
                  <a:moveTo>
                    <a:pt x="94450" y="105367"/>
                  </a:moveTo>
                  <a:cubicBezTo>
                    <a:pt x="94439" y="105406"/>
                    <a:pt x="94406" y="105517"/>
                    <a:pt x="94450" y="105361"/>
                  </a:cubicBezTo>
                  <a:cubicBezTo>
                    <a:pt x="94456" y="105344"/>
                    <a:pt x="94456" y="105350"/>
                    <a:pt x="94450" y="105361"/>
                  </a:cubicBezTo>
                  <a:cubicBezTo>
                    <a:pt x="94622" y="104770"/>
                    <a:pt x="93644" y="104219"/>
                    <a:pt x="93355" y="103895"/>
                  </a:cubicBezTo>
                  <a:cubicBezTo>
                    <a:pt x="93983" y="103138"/>
                    <a:pt x="92949" y="102709"/>
                    <a:pt x="93027" y="101995"/>
                  </a:cubicBezTo>
                  <a:lnTo>
                    <a:pt x="93116" y="102196"/>
                  </a:lnTo>
                  <a:lnTo>
                    <a:pt x="93194" y="101733"/>
                  </a:lnTo>
                  <a:lnTo>
                    <a:pt x="93238" y="101745"/>
                  </a:lnTo>
                  <a:cubicBezTo>
                    <a:pt x="93166" y="100914"/>
                    <a:pt x="93861" y="100953"/>
                    <a:pt x="94189" y="100390"/>
                  </a:cubicBezTo>
                  <a:cubicBezTo>
                    <a:pt x="94105" y="100335"/>
                    <a:pt x="93894" y="100045"/>
                    <a:pt x="93805" y="100045"/>
                  </a:cubicBezTo>
                  <a:cubicBezTo>
                    <a:pt x="95523" y="100045"/>
                    <a:pt x="93983" y="98150"/>
                    <a:pt x="93083" y="98039"/>
                  </a:cubicBezTo>
                  <a:cubicBezTo>
                    <a:pt x="93149" y="97677"/>
                    <a:pt x="92710" y="97103"/>
                    <a:pt x="92588" y="96746"/>
                  </a:cubicBezTo>
                  <a:cubicBezTo>
                    <a:pt x="91554" y="96150"/>
                    <a:pt x="91471" y="97967"/>
                    <a:pt x="91099" y="98613"/>
                  </a:cubicBezTo>
                  <a:lnTo>
                    <a:pt x="91193" y="98697"/>
                  </a:lnTo>
                  <a:cubicBezTo>
                    <a:pt x="90871" y="98652"/>
                    <a:pt x="90159" y="99009"/>
                    <a:pt x="90565" y="99555"/>
                  </a:cubicBezTo>
                  <a:cubicBezTo>
                    <a:pt x="90126" y="99967"/>
                    <a:pt x="89264" y="99922"/>
                    <a:pt x="89053" y="100574"/>
                  </a:cubicBezTo>
                  <a:cubicBezTo>
                    <a:pt x="88686" y="101700"/>
                    <a:pt x="88236" y="101995"/>
                    <a:pt x="87436" y="102324"/>
                  </a:cubicBezTo>
                  <a:cubicBezTo>
                    <a:pt x="86752" y="102614"/>
                    <a:pt x="86541" y="104180"/>
                    <a:pt x="86341" y="104247"/>
                  </a:cubicBezTo>
                  <a:cubicBezTo>
                    <a:pt x="86191" y="104247"/>
                    <a:pt x="85402" y="103973"/>
                    <a:pt x="85407" y="103790"/>
                  </a:cubicBezTo>
                  <a:lnTo>
                    <a:pt x="85418" y="103277"/>
                  </a:lnTo>
                  <a:lnTo>
                    <a:pt x="85096" y="103505"/>
                  </a:lnTo>
                  <a:lnTo>
                    <a:pt x="85068" y="103433"/>
                  </a:lnTo>
                  <a:cubicBezTo>
                    <a:pt x="84018" y="104074"/>
                    <a:pt x="83968" y="105506"/>
                    <a:pt x="84479" y="106631"/>
                  </a:cubicBezTo>
                  <a:cubicBezTo>
                    <a:pt x="84262" y="106882"/>
                    <a:pt x="84279" y="107311"/>
                    <a:pt x="84496" y="107562"/>
                  </a:cubicBezTo>
                  <a:cubicBezTo>
                    <a:pt x="84451" y="107740"/>
                    <a:pt x="84535" y="107958"/>
                    <a:pt x="84674" y="108019"/>
                  </a:cubicBezTo>
                  <a:cubicBezTo>
                    <a:pt x="84618" y="108236"/>
                    <a:pt x="84657" y="108409"/>
                    <a:pt x="84779" y="108543"/>
                  </a:cubicBezTo>
                  <a:cubicBezTo>
                    <a:pt x="84952" y="108554"/>
                    <a:pt x="85096" y="108459"/>
                    <a:pt x="85257" y="108392"/>
                  </a:cubicBezTo>
                  <a:cubicBezTo>
                    <a:pt x="85313" y="108482"/>
                    <a:pt x="85329" y="108593"/>
                    <a:pt x="85296" y="108721"/>
                  </a:cubicBezTo>
                  <a:cubicBezTo>
                    <a:pt x="85174" y="108883"/>
                    <a:pt x="85313" y="110833"/>
                    <a:pt x="85585" y="111000"/>
                  </a:cubicBezTo>
                  <a:cubicBezTo>
                    <a:pt x="85996" y="111257"/>
                    <a:pt x="86524" y="111045"/>
                    <a:pt x="86941" y="110989"/>
                  </a:cubicBezTo>
                  <a:cubicBezTo>
                    <a:pt x="86869" y="112087"/>
                    <a:pt x="88047" y="111886"/>
                    <a:pt x="88442" y="111173"/>
                  </a:cubicBezTo>
                  <a:cubicBezTo>
                    <a:pt x="88609" y="111463"/>
                    <a:pt x="89137" y="111936"/>
                    <a:pt x="89398" y="111608"/>
                  </a:cubicBezTo>
                  <a:cubicBezTo>
                    <a:pt x="89931" y="112410"/>
                    <a:pt x="90043" y="112772"/>
                    <a:pt x="91087" y="112087"/>
                  </a:cubicBezTo>
                  <a:cubicBezTo>
                    <a:pt x="91204" y="112951"/>
                    <a:pt x="91932" y="111719"/>
                    <a:pt x="91699" y="110894"/>
                  </a:cubicBezTo>
                  <a:cubicBezTo>
                    <a:pt x="91849" y="110783"/>
                    <a:pt x="91921" y="110616"/>
                    <a:pt x="91916" y="110382"/>
                  </a:cubicBezTo>
                  <a:lnTo>
                    <a:pt x="92049" y="110320"/>
                  </a:lnTo>
                  <a:cubicBezTo>
                    <a:pt x="92082" y="109958"/>
                    <a:pt x="92110" y="109223"/>
                    <a:pt x="91921" y="108961"/>
                  </a:cubicBezTo>
                  <a:cubicBezTo>
                    <a:pt x="92049" y="108788"/>
                    <a:pt x="92110" y="108688"/>
                    <a:pt x="92243" y="108771"/>
                  </a:cubicBezTo>
                  <a:cubicBezTo>
                    <a:pt x="92505" y="108337"/>
                    <a:pt x="93405" y="107596"/>
                    <a:pt x="93044" y="107016"/>
                  </a:cubicBezTo>
                  <a:cubicBezTo>
                    <a:pt x="92838" y="106676"/>
                    <a:pt x="93188" y="105785"/>
                    <a:pt x="93405" y="105623"/>
                  </a:cubicBezTo>
                  <a:cubicBezTo>
                    <a:pt x="93694" y="105623"/>
                    <a:pt x="94294" y="105874"/>
                    <a:pt x="94450" y="105367"/>
                  </a:cubicBezTo>
                  <a:close/>
                  <a:moveTo>
                    <a:pt x="94939" y="87869"/>
                  </a:moveTo>
                  <a:cubicBezTo>
                    <a:pt x="94845" y="87869"/>
                    <a:pt x="94767" y="87869"/>
                    <a:pt x="94939" y="87869"/>
                  </a:cubicBezTo>
                  <a:cubicBezTo>
                    <a:pt x="95245" y="87869"/>
                    <a:pt x="95072" y="87869"/>
                    <a:pt x="94945" y="87869"/>
                  </a:cubicBezTo>
                  <a:cubicBezTo>
                    <a:pt x="96012" y="87864"/>
                    <a:pt x="95834" y="89653"/>
                    <a:pt x="95556" y="89485"/>
                  </a:cubicBezTo>
                  <a:cubicBezTo>
                    <a:pt x="95323" y="89346"/>
                    <a:pt x="94644" y="87875"/>
                    <a:pt x="94939" y="87869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883756843" y="653115792"/>
              <a:ext cx="509736895" cy="1163884070"/>
            </a:xfrm>
            <a:custGeom>
              <a:pathLst>
                <a:path extrusionOk="0" h="120000" w="120000">
                  <a:moveTo>
                    <a:pt x="118079" y="87184"/>
                  </a:moveTo>
                  <a:cubicBezTo>
                    <a:pt x="118699" y="87984"/>
                    <a:pt x="117761" y="89300"/>
                    <a:pt x="116817" y="88359"/>
                  </a:cubicBezTo>
                  <a:cubicBezTo>
                    <a:pt x="117141" y="89686"/>
                    <a:pt x="116633" y="91718"/>
                    <a:pt x="115997" y="92905"/>
                  </a:cubicBezTo>
                  <a:cubicBezTo>
                    <a:pt x="114478" y="95766"/>
                    <a:pt x="113886" y="98973"/>
                    <a:pt x="112451" y="101828"/>
                  </a:cubicBezTo>
                  <a:cubicBezTo>
                    <a:pt x="111776" y="103289"/>
                    <a:pt x="109319" y="105708"/>
                    <a:pt x="107248" y="104666"/>
                  </a:cubicBezTo>
                  <a:cubicBezTo>
                    <a:pt x="106383" y="104235"/>
                    <a:pt x="105981" y="103922"/>
                    <a:pt x="105607" y="103166"/>
                  </a:cubicBezTo>
                  <a:cubicBezTo>
                    <a:pt x="105372" y="102701"/>
                    <a:pt x="105489" y="101224"/>
                    <a:pt x="105434" y="101173"/>
                  </a:cubicBezTo>
                  <a:cubicBezTo>
                    <a:pt x="104010" y="99326"/>
                    <a:pt x="105417" y="98593"/>
                    <a:pt x="105992" y="97092"/>
                  </a:cubicBezTo>
                  <a:cubicBezTo>
                    <a:pt x="106712" y="95178"/>
                    <a:pt x="106718" y="94679"/>
                    <a:pt x="106561" y="92619"/>
                  </a:cubicBezTo>
                  <a:cubicBezTo>
                    <a:pt x="106271" y="91886"/>
                    <a:pt x="106902" y="89462"/>
                    <a:pt x="107600" y="89081"/>
                  </a:cubicBezTo>
                  <a:cubicBezTo>
                    <a:pt x="108750" y="88449"/>
                    <a:pt x="110207" y="88292"/>
                    <a:pt x="111419" y="87626"/>
                  </a:cubicBezTo>
                  <a:cubicBezTo>
                    <a:pt x="112116" y="87184"/>
                    <a:pt x="112312" y="86775"/>
                    <a:pt x="112993" y="86646"/>
                  </a:cubicBezTo>
                  <a:cubicBezTo>
                    <a:pt x="113819" y="86478"/>
                    <a:pt x="113306" y="83875"/>
                    <a:pt x="114299" y="84771"/>
                  </a:cubicBezTo>
                  <a:cubicBezTo>
                    <a:pt x="114634" y="84122"/>
                    <a:pt x="115349" y="83215"/>
                    <a:pt x="115784" y="82465"/>
                  </a:cubicBezTo>
                  <a:cubicBezTo>
                    <a:pt x="115689" y="81462"/>
                    <a:pt x="116733" y="82509"/>
                    <a:pt x="116845" y="82957"/>
                  </a:cubicBezTo>
                  <a:cubicBezTo>
                    <a:pt x="117091" y="83886"/>
                    <a:pt x="117582" y="86551"/>
                    <a:pt x="118079" y="87184"/>
                  </a:cubicBezTo>
                  <a:cubicBezTo>
                    <a:pt x="118207" y="87346"/>
                    <a:pt x="118012" y="87100"/>
                    <a:pt x="118079" y="87184"/>
                  </a:cubicBezTo>
                  <a:close/>
                  <a:moveTo>
                    <a:pt x="119748" y="44459"/>
                  </a:moveTo>
                  <a:cubicBezTo>
                    <a:pt x="119162" y="43278"/>
                    <a:pt x="120591" y="42170"/>
                    <a:pt x="118085" y="42203"/>
                  </a:cubicBezTo>
                  <a:cubicBezTo>
                    <a:pt x="117286" y="42214"/>
                    <a:pt x="115868" y="43323"/>
                    <a:pt x="114595" y="43323"/>
                  </a:cubicBezTo>
                  <a:cubicBezTo>
                    <a:pt x="113021" y="43323"/>
                    <a:pt x="111748" y="44028"/>
                    <a:pt x="110146" y="44028"/>
                  </a:cubicBezTo>
                  <a:cubicBezTo>
                    <a:pt x="109230" y="44028"/>
                    <a:pt x="108694" y="44862"/>
                    <a:pt x="107762" y="44745"/>
                  </a:cubicBezTo>
                  <a:cubicBezTo>
                    <a:pt x="106595" y="44392"/>
                    <a:pt x="106466" y="42931"/>
                    <a:pt x="105562" y="42573"/>
                  </a:cubicBezTo>
                  <a:cubicBezTo>
                    <a:pt x="106081" y="42270"/>
                    <a:pt x="106215" y="41750"/>
                    <a:pt x="105970" y="41280"/>
                  </a:cubicBezTo>
                  <a:cubicBezTo>
                    <a:pt x="106422" y="40776"/>
                    <a:pt x="105729" y="40933"/>
                    <a:pt x="105495" y="40485"/>
                  </a:cubicBezTo>
                  <a:cubicBezTo>
                    <a:pt x="104847" y="39600"/>
                    <a:pt x="102156" y="36723"/>
                    <a:pt x="100682" y="36935"/>
                  </a:cubicBezTo>
                  <a:cubicBezTo>
                    <a:pt x="100403" y="36202"/>
                    <a:pt x="99683" y="36180"/>
                    <a:pt x="99393" y="35508"/>
                  </a:cubicBezTo>
                  <a:cubicBezTo>
                    <a:pt x="99114" y="34887"/>
                    <a:pt x="98835" y="31953"/>
                    <a:pt x="97456" y="31953"/>
                  </a:cubicBezTo>
                  <a:lnTo>
                    <a:pt x="97450" y="31953"/>
                  </a:lnTo>
                  <a:cubicBezTo>
                    <a:pt x="95736" y="31953"/>
                    <a:pt x="95250" y="28522"/>
                    <a:pt x="95066" y="27581"/>
                  </a:cubicBezTo>
                  <a:lnTo>
                    <a:pt x="95384" y="27598"/>
                  </a:lnTo>
                  <a:cubicBezTo>
                    <a:pt x="94826" y="25611"/>
                    <a:pt x="92838" y="24883"/>
                    <a:pt x="92007" y="23181"/>
                  </a:cubicBezTo>
                  <a:lnTo>
                    <a:pt x="91755" y="23243"/>
                  </a:lnTo>
                  <a:cubicBezTo>
                    <a:pt x="91716" y="23052"/>
                    <a:pt x="91621" y="22868"/>
                    <a:pt x="91616" y="22672"/>
                  </a:cubicBezTo>
                  <a:cubicBezTo>
                    <a:pt x="91660" y="22666"/>
                    <a:pt x="92548" y="22616"/>
                    <a:pt x="92548" y="22616"/>
                  </a:cubicBezTo>
                  <a:cubicBezTo>
                    <a:pt x="92459" y="22498"/>
                    <a:pt x="91409" y="21765"/>
                    <a:pt x="91409" y="21703"/>
                  </a:cubicBezTo>
                  <a:cubicBezTo>
                    <a:pt x="90108" y="19906"/>
                    <a:pt x="88919" y="18076"/>
                    <a:pt x="88009" y="16144"/>
                  </a:cubicBezTo>
                  <a:cubicBezTo>
                    <a:pt x="88266" y="16279"/>
                    <a:pt x="88545" y="16351"/>
                    <a:pt x="88841" y="16368"/>
                  </a:cubicBezTo>
                  <a:cubicBezTo>
                    <a:pt x="90510" y="14039"/>
                    <a:pt x="89517" y="11974"/>
                    <a:pt x="88366" y="9673"/>
                  </a:cubicBezTo>
                  <a:cubicBezTo>
                    <a:pt x="87445" y="9942"/>
                    <a:pt x="86463" y="9880"/>
                    <a:pt x="85530" y="10031"/>
                  </a:cubicBezTo>
                  <a:cubicBezTo>
                    <a:pt x="85207" y="10031"/>
                    <a:pt x="83766" y="9365"/>
                    <a:pt x="83403" y="9247"/>
                  </a:cubicBezTo>
                  <a:cubicBezTo>
                    <a:pt x="83057" y="9214"/>
                    <a:pt x="82086" y="9376"/>
                    <a:pt x="81918" y="9326"/>
                  </a:cubicBezTo>
                  <a:cubicBezTo>
                    <a:pt x="81784" y="9326"/>
                    <a:pt x="81533" y="9180"/>
                    <a:pt x="81416" y="9130"/>
                  </a:cubicBezTo>
                  <a:cubicBezTo>
                    <a:pt x="81393" y="9169"/>
                    <a:pt x="81181" y="9774"/>
                    <a:pt x="81220" y="9774"/>
                  </a:cubicBezTo>
                  <a:cubicBezTo>
                    <a:pt x="79914" y="9936"/>
                    <a:pt x="79350" y="10720"/>
                    <a:pt x="77876" y="9942"/>
                  </a:cubicBezTo>
                  <a:cubicBezTo>
                    <a:pt x="76693" y="9303"/>
                    <a:pt x="74644" y="8951"/>
                    <a:pt x="73281" y="9326"/>
                  </a:cubicBezTo>
                  <a:cubicBezTo>
                    <a:pt x="73214" y="9130"/>
                    <a:pt x="69016" y="7417"/>
                    <a:pt x="68731" y="7361"/>
                  </a:cubicBezTo>
                  <a:cubicBezTo>
                    <a:pt x="67319" y="7070"/>
                    <a:pt x="64678" y="7249"/>
                    <a:pt x="64025" y="8738"/>
                  </a:cubicBezTo>
                  <a:cubicBezTo>
                    <a:pt x="63673" y="9539"/>
                    <a:pt x="64460" y="10171"/>
                    <a:pt x="64164" y="10860"/>
                  </a:cubicBezTo>
                  <a:cubicBezTo>
                    <a:pt x="63707" y="11918"/>
                    <a:pt x="57281" y="9813"/>
                    <a:pt x="57108" y="8861"/>
                  </a:cubicBezTo>
                  <a:cubicBezTo>
                    <a:pt x="56840" y="7395"/>
                    <a:pt x="51837" y="6790"/>
                    <a:pt x="50408" y="6678"/>
                  </a:cubicBezTo>
                  <a:cubicBezTo>
                    <a:pt x="50347" y="6297"/>
                    <a:pt x="50123" y="6062"/>
                    <a:pt x="49643" y="6017"/>
                  </a:cubicBezTo>
                  <a:lnTo>
                    <a:pt x="49643" y="5995"/>
                  </a:lnTo>
                  <a:cubicBezTo>
                    <a:pt x="49397" y="6017"/>
                    <a:pt x="48515" y="5900"/>
                    <a:pt x="48627" y="5519"/>
                  </a:cubicBezTo>
                  <a:cubicBezTo>
                    <a:pt x="48627" y="5396"/>
                    <a:pt x="50213" y="4293"/>
                    <a:pt x="50335" y="3801"/>
                  </a:cubicBezTo>
                  <a:cubicBezTo>
                    <a:pt x="50559" y="2894"/>
                    <a:pt x="49638" y="2905"/>
                    <a:pt x="49693" y="2519"/>
                  </a:cubicBezTo>
                  <a:cubicBezTo>
                    <a:pt x="49241" y="2177"/>
                    <a:pt x="51391" y="-503"/>
                    <a:pt x="49018" y="694"/>
                  </a:cubicBezTo>
                  <a:cubicBezTo>
                    <a:pt x="48783" y="-78"/>
                    <a:pt x="44473" y="-139"/>
                    <a:pt x="43468" y="184"/>
                  </a:cubicBezTo>
                  <a:cubicBezTo>
                    <a:pt x="43295" y="184"/>
                    <a:pt x="40398" y="251"/>
                    <a:pt x="40666" y="626"/>
                  </a:cubicBezTo>
                  <a:cubicBezTo>
                    <a:pt x="38969" y="-218"/>
                    <a:pt x="36155" y="710"/>
                    <a:pt x="34513" y="1069"/>
                  </a:cubicBezTo>
                  <a:cubicBezTo>
                    <a:pt x="32280" y="1069"/>
                    <a:pt x="29907" y="2608"/>
                    <a:pt x="27831" y="3230"/>
                  </a:cubicBezTo>
                  <a:cubicBezTo>
                    <a:pt x="27736" y="3140"/>
                    <a:pt x="27674" y="3045"/>
                    <a:pt x="27635" y="2927"/>
                  </a:cubicBezTo>
                  <a:lnTo>
                    <a:pt x="27456" y="2961"/>
                  </a:lnTo>
                  <a:lnTo>
                    <a:pt x="27384" y="2776"/>
                  </a:lnTo>
                  <a:cubicBezTo>
                    <a:pt x="26446" y="3252"/>
                    <a:pt x="24816" y="3213"/>
                    <a:pt x="23878" y="2687"/>
                  </a:cubicBezTo>
                  <a:cubicBezTo>
                    <a:pt x="23906" y="2367"/>
                    <a:pt x="23928" y="2054"/>
                    <a:pt x="23889" y="1740"/>
                  </a:cubicBezTo>
                  <a:cubicBezTo>
                    <a:pt x="21432" y="1830"/>
                    <a:pt x="21946" y="3952"/>
                    <a:pt x="20612" y="5111"/>
                  </a:cubicBezTo>
                  <a:cubicBezTo>
                    <a:pt x="19333" y="6225"/>
                    <a:pt x="17524" y="6236"/>
                    <a:pt x="16385" y="7630"/>
                  </a:cubicBezTo>
                  <a:cubicBezTo>
                    <a:pt x="16184" y="8604"/>
                    <a:pt x="15096" y="9220"/>
                    <a:pt x="15168" y="10238"/>
                  </a:cubicBezTo>
                  <a:cubicBezTo>
                    <a:pt x="15263" y="11593"/>
                    <a:pt x="15174" y="12450"/>
                    <a:pt x="13890" y="13373"/>
                  </a:cubicBezTo>
                  <a:cubicBezTo>
                    <a:pt x="12377" y="14465"/>
                    <a:pt x="10680" y="15288"/>
                    <a:pt x="8631" y="15221"/>
                  </a:cubicBezTo>
                  <a:cubicBezTo>
                    <a:pt x="8413" y="16659"/>
                    <a:pt x="6693" y="16889"/>
                    <a:pt x="6319" y="17980"/>
                  </a:cubicBezTo>
                  <a:cubicBezTo>
                    <a:pt x="5722" y="19710"/>
                    <a:pt x="5125" y="20584"/>
                    <a:pt x="3578" y="21866"/>
                  </a:cubicBezTo>
                  <a:lnTo>
                    <a:pt x="3740" y="22067"/>
                  </a:lnTo>
                  <a:cubicBezTo>
                    <a:pt x="2836" y="23321"/>
                    <a:pt x="965" y="25510"/>
                    <a:pt x="1892" y="26887"/>
                  </a:cubicBezTo>
                  <a:lnTo>
                    <a:pt x="2182" y="26887"/>
                  </a:lnTo>
                  <a:cubicBezTo>
                    <a:pt x="2607" y="26887"/>
                    <a:pt x="2322" y="28214"/>
                    <a:pt x="3115" y="28135"/>
                  </a:cubicBezTo>
                  <a:cubicBezTo>
                    <a:pt x="3210" y="28326"/>
                    <a:pt x="3416" y="29496"/>
                    <a:pt x="3031" y="29496"/>
                  </a:cubicBezTo>
                  <a:lnTo>
                    <a:pt x="2545" y="29664"/>
                  </a:lnTo>
                  <a:cubicBezTo>
                    <a:pt x="4265" y="31371"/>
                    <a:pt x="3249" y="33006"/>
                    <a:pt x="2523" y="34864"/>
                  </a:cubicBezTo>
                  <a:cubicBezTo>
                    <a:pt x="2238" y="34819"/>
                    <a:pt x="1926" y="34870"/>
                    <a:pt x="1658" y="34993"/>
                  </a:cubicBezTo>
                  <a:cubicBezTo>
                    <a:pt x="2400" y="35961"/>
                    <a:pt x="859" y="37047"/>
                    <a:pt x="0" y="37674"/>
                  </a:cubicBezTo>
                  <a:cubicBezTo>
                    <a:pt x="1390" y="37798"/>
                    <a:pt x="1669" y="39063"/>
                    <a:pt x="1540" y="40054"/>
                  </a:cubicBezTo>
                  <a:lnTo>
                    <a:pt x="1713" y="40054"/>
                  </a:lnTo>
                  <a:cubicBezTo>
                    <a:pt x="1641" y="40054"/>
                    <a:pt x="1568" y="40054"/>
                    <a:pt x="1496" y="40054"/>
                  </a:cubicBezTo>
                  <a:cubicBezTo>
                    <a:pt x="1479" y="40121"/>
                    <a:pt x="1440" y="40160"/>
                    <a:pt x="1378" y="40177"/>
                  </a:cubicBezTo>
                  <a:cubicBezTo>
                    <a:pt x="1150" y="41095"/>
                    <a:pt x="2177" y="42808"/>
                    <a:pt x="3651" y="42528"/>
                  </a:cubicBezTo>
                  <a:cubicBezTo>
                    <a:pt x="3695" y="43183"/>
                    <a:pt x="4354" y="43452"/>
                    <a:pt x="4477" y="44101"/>
                  </a:cubicBezTo>
                  <a:cubicBezTo>
                    <a:pt x="4873" y="44163"/>
                    <a:pt x="5097" y="44023"/>
                    <a:pt x="5281" y="43743"/>
                  </a:cubicBezTo>
                  <a:cubicBezTo>
                    <a:pt x="5672" y="44806"/>
                    <a:pt x="7056" y="45069"/>
                    <a:pt x="7308" y="45909"/>
                  </a:cubicBezTo>
                  <a:cubicBezTo>
                    <a:pt x="7961" y="46766"/>
                    <a:pt x="7905" y="47253"/>
                    <a:pt x="8223" y="48266"/>
                  </a:cubicBezTo>
                  <a:lnTo>
                    <a:pt x="8486" y="48266"/>
                  </a:lnTo>
                  <a:cubicBezTo>
                    <a:pt x="8759" y="48759"/>
                    <a:pt x="11026" y="51278"/>
                    <a:pt x="11908" y="50970"/>
                  </a:cubicBezTo>
                  <a:cubicBezTo>
                    <a:pt x="13477" y="52375"/>
                    <a:pt x="14928" y="53595"/>
                    <a:pt x="17228" y="54581"/>
                  </a:cubicBezTo>
                  <a:cubicBezTo>
                    <a:pt x="17206" y="54928"/>
                    <a:pt x="17189" y="55280"/>
                    <a:pt x="17178" y="55627"/>
                  </a:cubicBezTo>
                  <a:cubicBezTo>
                    <a:pt x="17597" y="55409"/>
                    <a:pt x="18027" y="55191"/>
                    <a:pt x="18462" y="54995"/>
                  </a:cubicBezTo>
                  <a:lnTo>
                    <a:pt x="18540" y="55023"/>
                  </a:lnTo>
                  <a:lnTo>
                    <a:pt x="18546" y="54956"/>
                  </a:lnTo>
                  <a:cubicBezTo>
                    <a:pt x="19986" y="54306"/>
                    <a:pt x="21382" y="53808"/>
                    <a:pt x="23029" y="53858"/>
                  </a:cubicBezTo>
                  <a:cubicBezTo>
                    <a:pt x="23788" y="53886"/>
                    <a:pt x="25575" y="54418"/>
                    <a:pt x="26161" y="53836"/>
                  </a:cubicBezTo>
                  <a:cubicBezTo>
                    <a:pt x="26507" y="53970"/>
                    <a:pt x="26842" y="54116"/>
                    <a:pt x="27166" y="54273"/>
                  </a:cubicBezTo>
                  <a:cubicBezTo>
                    <a:pt x="28361" y="53595"/>
                    <a:pt x="32777" y="52795"/>
                    <a:pt x="33039" y="52039"/>
                  </a:cubicBezTo>
                  <a:cubicBezTo>
                    <a:pt x="33341" y="52157"/>
                    <a:pt x="33469" y="52280"/>
                    <a:pt x="33587" y="51860"/>
                  </a:cubicBezTo>
                  <a:cubicBezTo>
                    <a:pt x="33620" y="51843"/>
                    <a:pt x="33748" y="51782"/>
                    <a:pt x="33944" y="51731"/>
                  </a:cubicBezTo>
                  <a:cubicBezTo>
                    <a:pt x="34402" y="52129"/>
                    <a:pt x="35591" y="51776"/>
                    <a:pt x="36155" y="51630"/>
                  </a:cubicBezTo>
                  <a:lnTo>
                    <a:pt x="36155" y="51580"/>
                  </a:lnTo>
                  <a:cubicBezTo>
                    <a:pt x="39884" y="51474"/>
                    <a:pt x="38991" y="52498"/>
                    <a:pt x="40777" y="54519"/>
                  </a:cubicBezTo>
                  <a:cubicBezTo>
                    <a:pt x="41732" y="55599"/>
                    <a:pt x="44551" y="54939"/>
                    <a:pt x="45780" y="54709"/>
                  </a:cubicBezTo>
                  <a:cubicBezTo>
                    <a:pt x="45908" y="55185"/>
                    <a:pt x="46416" y="55672"/>
                    <a:pt x="47041" y="55650"/>
                  </a:cubicBezTo>
                  <a:cubicBezTo>
                    <a:pt x="46997" y="55902"/>
                    <a:pt x="47354" y="57895"/>
                    <a:pt x="47416" y="58113"/>
                  </a:cubicBezTo>
                  <a:lnTo>
                    <a:pt x="47304" y="58113"/>
                  </a:lnTo>
                  <a:cubicBezTo>
                    <a:pt x="47181" y="59283"/>
                    <a:pt x="45953" y="60190"/>
                    <a:pt x="47203" y="60716"/>
                  </a:cubicBezTo>
                  <a:cubicBezTo>
                    <a:pt x="47030" y="61589"/>
                    <a:pt x="46980" y="62496"/>
                    <a:pt x="45808" y="62625"/>
                  </a:cubicBezTo>
                  <a:cubicBezTo>
                    <a:pt x="46461" y="64976"/>
                    <a:pt x="48058" y="66258"/>
                    <a:pt x="49777" y="68077"/>
                  </a:cubicBezTo>
                  <a:cubicBezTo>
                    <a:pt x="49665" y="68268"/>
                    <a:pt x="49593" y="68453"/>
                    <a:pt x="49442" y="68626"/>
                  </a:cubicBezTo>
                  <a:cubicBezTo>
                    <a:pt x="50285" y="69315"/>
                    <a:pt x="50821" y="70182"/>
                    <a:pt x="51547" y="70905"/>
                  </a:cubicBezTo>
                  <a:lnTo>
                    <a:pt x="51938" y="70613"/>
                  </a:lnTo>
                  <a:cubicBezTo>
                    <a:pt x="52111" y="70837"/>
                    <a:pt x="51938" y="70854"/>
                    <a:pt x="51927" y="71100"/>
                  </a:cubicBezTo>
                  <a:lnTo>
                    <a:pt x="51726" y="71117"/>
                  </a:lnTo>
                  <a:cubicBezTo>
                    <a:pt x="51748" y="72019"/>
                    <a:pt x="54355" y="76178"/>
                    <a:pt x="53752" y="76766"/>
                  </a:cubicBezTo>
                  <a:cubicBezTo>
                    <a:pt x="52474" y="77421"/>
                    <a:pt x="53367" y="78742"/>
                    <a:pt x="53998" y="79626"/>
                  </a:cubicBezTo>
                  <a:cubicBezTo>
                    <a:pt x="55595" y="81860"/>
                    <a:pt x="53233" y="82196"/>
                    <a:pt x="52909" y="83573"/>
                  </a:cubicBezTo>
                  <a:cubicBezTo>
                    <a:pt x="52602" y="84749"/>
                    <a:pt x="51753" y="87671"/>
                    <a:pt x="50899" y="88454"/>
                  </a:cubicBezTo>
                  <a:cubicBezTo>
                    <a:pt x="50983" y="88566"/>
                    <a:pt x="51039" y="88690"/>
                    <a:pt x="51072" y="88813"/>
                  </a:cubicBezTo>
                  <a:lnTo>
                    <a:pt x="50955" y="88846"/>
                  </a:lnTo>
                  <a:cubicBezTo>
                    <a:pt x="51067" y="89412"/>
                    <a:pt x="50955" y="90061"/>
                    <a:pt x="50955" y="90632"/>
                  </a:cubicBezTo>
                  <a:lnTo>
                    <a:pt x="50899" y="90671"/>
                  </a:lnTo>
                  <a:cubicBezTo>
                    <a:pt x="50497" y="94495"/>
                    <a:pt x="56114" y="97613"/>
                    <a:pt x="55583" y="101532"/>
                  </a:cubicBezTo>
                  <a:cubicBezTo>
                    <a:pt x="55310" y="103569"/>
                    <a:pt x="56404" y="109257"/>
                    <a:pt x="59223" y="109990"/>
                  </a:cubicBezTo>
                  <a:cubicBezTo>
                    <a:pt x="59799" y="110494"/>
                    <a:pt x="62612" y="115655"/>
                    <a:pt x="62082" y="116238"/>
                  </a:cubicBezTo>
                  <a:cubicBezTo>
                    <a:pt x="60212" y="116708"/>
                    <a:pt x="62060" y="117486"/>
                    <a:pt x="62216" y="118203"/>
                  </a:cubicBezTo>
                  <a:cubicBezTo>
                    <a:pt x="61233" y="120414"/>
                    <a:pt x="66811" y="120223"/>
                    <a:pt x="68229" y="119540"/>
                  </a:cubicBezTo>
                  <a:cubicBezTo>
                    <a:pt x="69892" y="118729"/>
                    <a:pt x="71534" y="119205"/>
                    <a:pt x="73415" y="119345"/>
                  </a:cubicBezTo>
                  <a:cubicBezTo>
                    <a:pt x="73415" y="119345"/>
                    <a:pt x="73493" y="119037"/>
                    <a:pt x="73499" y="119025"/>
                  </a:cubicBezTo>
                  <a:cubicBezTo>
                    <a:pt x="76866" y="119154"/>
                    <a:pt x="79462" y="116467"/>
                    <a:pt x="81740" y="114743"/>
                  </a:cubicBezTo>
                  <a:cubicBezTo>
                    <a:pt x="82929" y="113836"/>
                    <a:pt x="83414" y="112716"/>
                    <a:pt x="84263" y="111614"/>
                  </a:cubicBezTo>
                  <a:cubicBezTo>
                    <a:pt x="84732" y="110992"/>
                    <a:pt x="85904" y="110561"/>
                    <a:pt x="86278" y="109917"/>
                  </a:cubicBezTo>
                  <a:cubicBezTo>
                    <a:pt x="86826" y="108955"/>
                    <a:pt x="87317" y="108081"/>
                    <a:pt x="87585" y="106889"/>
                  </a:cubicBezTo>
                  <a:lnTo>
                    <a:pt x="87635" y="106889"/>
                  </a:lnTo>
                  <a:cubicBezTo>
                    <a:pt x="87741" y="106340"/>
                    <a:pt x="87786" y="105792"/>
                    <a:pt x="87775" y="105237"/>
                  </a:cubicBezTo>
                  <a:lnTo>
                    <a:pt x="87423" y="105215"/>
                  </a:lnTo>
                  <a:cubicBezTo>
                    <a:pt x="87719" y="104185"/>
                    <a:pt x="88584" y="104258"/>
                    <a:pt x="89623" y="103771"/>
                  </a:cubicBezTo>
                  <a:cubicBezTo>
                    <a:pt x="91398" y="102920"/>
                    <a:pt x="91861" y="102808"/>
                    <a:pt x="92235" y="101190"/>
                  </a:cubicBezTo>
                  <a:cubicBezTo>
                    <a:pt x="92364" y="99779"/>
                    <a:pt x="92498" y="98777"/>
                    <a:pt x="92007" y="97406"/>
                  </a:cubicBezTo>
                  <a:cubicBezTo>
                    <a:pt x="91141" y="95038"/>
                    <a:pt x="91873" y="94909"/>
                    <a:pt x="93955" y="93437"/>
                  </a:cubicBezTo>
                  <a:cubicBezTo>
                    <a:pt x="95591" y="92278"/>
                    <a:pt x="96149" y="91517"/>
                    <a:pt x="98226" y="90587"/>
                  </a:cubicBezTo>
                  <a:cubicBezTo>
                    <a:pt x="99778" y="89888"/>
                    <a:pt x="103005" y="87520"/>
                    <a:pt x="102022" y="85706"/>
                  </a:cubicBezTo>
                  <a:cubicBezTo>
                    <a:pt x="101726" y="85152"/>
                    <a:pt x="102067" y="78865"/>
                    <a:pt x="101414" y="78949"/>
                  </a:cubicBezTo>
                  <a:cubicBezTo>
                    <a:pt x="101280" y="78663"/>
                    <a:pt x="100621" y="78300"/>
                    <a:pt x="100258" y="78300"/>
                  </a:cubicBezTo>
                  <a:cubicBezTo>
                    <a:pt x="99471" y="77449"/>
                    <a:pt x="100107" y="75601"/>
                    <a:pt x="99555" y="74750"/>
                  </a:cubicBezTo>
                  <a:cubicBezTo>
                    <a:pt x="99354" y="74459"/>
                    <a:pt x="99812" y="73983"/>
                    <a:pt x="99862" y="73704"/>
                  </a:cubicBezTo>
                  <a:cubicBezTo>
                    <a:pt x="100018" y="72864"/>
                    <a:pt x="99091" y="72948"/>
                    <a:pt x="98762" y="72416"/>
                  </a:cubicBezTo>
                  <a:cubicBezTo>
                    <a:pt x="98477" y="71643"/>
                    <a:pt x="100442" y="67266"/>
                    <a:pt x="101230" y="66583"/>
                  </a:cubicBezTo>
                  <a:cubicBezTo>
                    <a:pt x="101916" y="66398"/>
                    <a:pt x="102357" y="66057"/>
                    <a:pt x="102843" y="65603"/>
                  </a:cubicBezTo>
                  <a:lnTo>
                    <a:pt x="102944" y="65760"/>
                  </a:lnTo>
                  <a:cubicBezTo>
                    <a:pt x="105702" y="62149"/>
                    <a:pt x="109811" y="60050"/>
                    <a:pt x="112898" y="56797"/>
                  </a:cubicBezTo>
                  <a:cubicBezTo>
                    <a:pt x="114377" y="55241"/>
                    <a:pt x="115823" y="53668"/>
                    <a:pt x="116465" y="51692"/>
                  </a:cubicBezTo>
                  <a:cubicBezTo>
                    <a:pt x="116773" y="50757"/>
                    <a:pt x="117387" y="49867"/>
                    <a:pt x="117884" y="48999"/>
                  </a:cubicBezTo>
                  <a:cubicBezTo>
                    <a:pt x="118587" y="47773"/>
                    <a:pt x="118676" y="46587"/>
                    <a:pt x="119235" y="45456"/>
                  </a:cubicBezTo>
                  <a:cubicBezTo>
                    <a:pt x="119302" y="45489"/>
                    <a:pt x="119346" y="45545"/>
                    <a:pt x="119369" y="45624"/>
                  </a:cubicBezTo>
                  <a:cubicBezTo>
                    <a:pt x="119564" y="45624"/>
                    <a:pt x="119754" y="45618"/>
                    <a:pt x="119949" y="45601"/>
                  </a:cubicBezTo>
                  <a:cubicBezTo>
                    <a:pt x="120066" y="45193"/>
                    <a:pt x="119966" y="44907"/>
                    <a:pt x="119748" y="44459"/>
                  </a:cubicBezTo>
                  <a:cubicBezTo>
                    <a:pt x="119704" y="44370"/>
                    <a:pt x="119905" y="44773"/>
                    <a:pt x="119748" y="44459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1826260248" y="1291505155"/>
              <a:ext cx="321223398" cy="664079531"/>
            </a:xfrm>
            <a:custGeom>
              <a:pathLst>
                <a:path extrusionOk="0" h="120000" w="120000">
                  <a:moveTo>
                    <a:pt x="110199" y="10827"/>
                  </a:moveTo>
                  <a:cubicBezTo>
                    <a:pt x="112632" y="11712"/>
                    <a:pt x="118840" y="9486"/>
                    <a:pt x="118743" y="6495"/>
                  </a:cubicBezTo>
                  <a:cubicBezTo>
                    <a:pt x="118698" y="7075"/>
                    <a:pt x="118874" y="7554"/>
                    <a:pt x="119266" y="7932"/>
                  </a:cubicBezTo>
                  <a:cubicBezTo>
                    <a:pt x="122364" y="5363"/>
                    <a:pt x="114775" y="1830"/>
                    <a:pt x="113002" y="1076"/>
                  </a:cubicBezTo>
                  <a:cubicBezTo>
                    <a:pt x="114048" y="3402"/>
                    <a:pt x="117515" y="3385"/>
                    <a:pt x="118550" y="5954"/>
                  </a:cubicBezTo>
                  <a:cubicBezTo>
                    <a:pt x="116600" y="3312"/>
                    <a:pt x="116356" y="7430"/>
                    <a:pt x="115821" y="7650"/>
                  </a:cubicBezTo>
                  <a:cubicBezTo>
                    <a:pt x="112706" y="8923"/>
                    <a:pt x="110830" y="8985"/>
                    <a:pt x="107243" y="9289"/>
                  </a:cubicBezTo>
                  <a:cubicBezTo>
                    <a:pt x="107056" y="9785"/>
                    <a:pt x="109739" y="10658"/>
                    <a:pt x="110199" y="10827"/>
                  </a:cubicBezTo>
                  <a:cubicBezTo>
                    <a:pt x="111638" y="11351"/>
                    <a:pt x="109739" y="10658"/>
                    <a:pt x="110199" y="10827"/>
                  </a:cubicBezTo>
                  <a:close/>
                  <a:moveTo>
                    <a:pt x="108591" y="65427"/>
                  </a:moveTo>
                  <a:cubicBezTo>
                    <a:pt x="107863" y="64047"/>
                    <a:pt x="106033" y="63495"/>
                    <a:pt x="105595" y="61867"/>
                  </a:cubicBezTo>
                  <a:cubicBezTo>
                    <a:pt x="105271" y="60656"/>
                    <a:pt x="106345" y="57619"/>
                    <a:pt x="103833" y="57709"/>
                  </a:cubicBezTo>
                  <a:cubicBezTo>
                    <a:pt x="103747" y="58042"/>
                    <a:pt x="103668" y="58374"/>
                    <a:pt x="103583" y="58707"/>
                  </a:cubicBezTo>
                  <a:cubicBezTo>
                    <a:pt x="103725" y="58566"/>
                    <a:pt x="101491" y="53941"/>
                    <a:pt x="101820" y="53045"/>
                  </a:cubicBezTo>
                  <a:cubicBezTo>
                    <a:pt x="102514" y="51118"/>
                    <a:pt x="97381" y="50144"/>
                    <a:pt x="96545" y="49124"/>
                  </a:cubicBezTo>
                  <a:cubicBezTo>
                    <a:pt x="94954" y="47192"/>
                    <a:pt x="97017" y="35029"/>
                    <a:pt x="93817" y="34798"/>
                  </a:cubicBezTo>
                  <a:cubicBezTo>
                    <a:pt x="92504" y="34696"/>
                    <a:pt x="91821" y="36527"/>
                    <a:pt x="91423" y="34251"/>
                  </a:cubicBezTo>
                  <a:cubicBezTo>
                    <a:pt x="91077" y="32268"/>
                    <a:pt x="90866" y="30257"/>
                    <a:pt x="90520" y="28269"/>
                  </a:cubicBezTo>
                  <a:cubicBezTo>
                    <a:pt x="89582" y="22979"/>
                    <a:pt x="89189" y="25514"/>
                    <a:pt x="87069" y="28404"/>
                  </a:cubicBezTo>
                  <a:cubicBezTo>
                    <a:pt x="86307" y="29446"/>
                    <a:pt x="85597" y="32533"/>
                    <a:pt x="85460" y="33874"/>
                  </a:cubicBezTo>
                  <a:cubicBezTo>
                    <a:pt x="85176" y="36629"/>
                    <a:pt x="84926" y="42972"/>
                    <a:pt x="81714" y="44426"/>
                  </a:cubicBezTo>
                  <a:cubicBezTo>
                    <a:pt x="78707" y="45789"/>
                    <a:pt x="77639" y="42910"/>
                    <a:pt x="75439" y="41885"/>
                  </a:cubicBezTo>
                  <a:cubicBezTo>
                    <a:pt x="74347" y="41378"/>
                    <a:pt x="71027" y="39395"/>
                    <a:pt x="70243" y="38555"/>
                  </a:cubicBezTo>
                  <a:cubicBezTo>
                    <a:pt x="67696" y="35834"/>
                    <a:pt x="70368" y="35975"/>
                    <a:pt x="70368" y="33220"/>
                  </a:cubicBezTo>
                  <a:cubicBezTo>
                    <a:pt x="70368" y="31868"/>
                    <a:pt x="74131" y="30009"/>
                    <a:pt x="73290" y="28967"/>
                  </a:cubicBezTo>
                  <a:cubicBezTo>
                    <a:pt x="71840" y="27187"/>
                    <a:pt x="70544" y="28753"/>
                    <a:pt x="68884" y="29108"/>
                  </a:cubicBezTo>
                  <a:cubicBezTo>
                    <a:pt x="68629" y="29159"/>
                    <a:pt x="65411" y="28049"/>
                    <a:pt x="65121" y="27919"/>
                  </a:cubicBezTo>
                  <a:cubicBezTo>
                    <a:pt x="63996" y="27508"/>
                    <a:pt x="63012" y="26911"/>
                    <a:pt x="62165" y="26128"/>
                  </a:cubicBezTo>
                  <a:cubicBezTo>
                    <a:pt x="61438" y="25441"/>
                    <a:pt x="59602" y="26038"/>
                    <a:pt x="60153" y="26455"/>
                  </a:cubicBezTo>
                  <a:cubicBezTo>
                    <a:pt x="64161" y="29491"/>
                    <a:pt x="59374" y="27947"/>
                    <a:pt x="57112" y="29345"/>
                  </a:cubicBezTo>
                  <a:cubicBezTo>
                    <a:pt x="54935" y="30697"/>
                    <a:pt x="52178" y="33885"/>
                    <a:pt x="52945" y="36043"/>
                  </a:cubicBezTo>
                  <a:cubicBezTo>
                    <a:pt x="53269" y="36944"/>
                    <a:pt x="48693" y="36026"/>
                    <a:pt x="48693" y="36781"/>
                  </a:cubicBezTo>
                  <a:cubicBezTo>
                    <a:pt x="48494" y="29485"/>
                    <a:pt x="40934" y="36775"/>
                    <a:pt x="38921" y="37784"/>
                  </a:cubicBezTo>
                  <a:cubicBezTo>
                    <a:pt x="37347" y="38572"/>
                    <a:pt x="38427" y="41107"/>
                    <a:pt x="36551" y="40612"/>
                  </a:cubicBezTo>
                  <a:cubicBezTo>
                    <a:pt x="33748" y="39868"/>
                    <a:pt x="36051" y="43907"/>
                    <a:pt x="35289" y="42448"/>
                  </a:cubicBezTo>
                  <a:cubicBezTo>
                    <a:pt x="35153" y="42995"/>
                    <a:pt x="35016" y="43541"/>
                    <a:pt x="34874" y="44082"/>
                  </a:cubicBezTo>
                  <a:cubicBezTo>
                    <a:pt x="34414" y="43136"/>
                    <a:pt x="34021" y="42178"/>
                    <a:pt x="33618" y="41209"/>
                  </a:cubicBezTo>
                  <a:cubicBezTo>
                    <a:pt x="33385" y="40775"/>
                    <a:pt x="29604" y="47158"/>
                    <a:pt x="29297" y="47428"/>
                  </a:cubicBezTo>
                  <a:cubicBezTo>
                    <a:pt x="26688" y="49710"/>
                    <a:pt x="26558" y="51772"/>
                    <a:pt x="21714" y="51451"/>
                  </a:cubicBezTo>
                  <a:cubicBezTo>
                    <a:pt x="21061" y="51406"/>
                    <a:pt x="18849" y="52594"/>
                    <a:pt x="18258" y="52865"/>
                  </a:cubicBezTo>
                  <a:cubicBezTo>
                    <a:pt x="16507" y="53670"/>
                    <a:pt x="14853" y="52870"/>
                    <a:pt x="13358" y="53873"/>
                  </a:cubicBezTo>
                  <a:cubicBezTo>
                    <a:pt x="11789" y="54932"/>
                    <a:pt x="8612" y="58093"/>
                    <a:pt x="6900" y="58498"/>
                  </a:cubicBezTo>
                  <a:cubicBezTo>
                    <a:pt x="6235" y="58650"/>
                    <a:pt x="6406" y="56064"/>
                    <a:pt x="6355" y="57338"/>
                  </a:cubicBezTo>
                  <a:lnTo>
                    <a:pt x="6355" y="57338"/>
                  </a:lnTo>
                  <a:lnTo>
                    <a:pt x="6787" y="57338"/>
                  </a:lnTo>
                  <a:cubicBezTo>
                    <a:pt x="5019" y="57338"/>
                    <a:pt x="5775" y="61152"/>
                    <a:pt x="4865" y="62036"/>
                  </a:cubicBezTo>
                  <a:cubicBezTo>
                    <a:pt x="2052" y="64768"/>
                    <a:pt x="6565" y="67703"/>
                    <a:pt x="4661" y="69850"/>
                  </a:cubicBezTo>
                  <a:cubicBezTo>
                    <a:pt x="3973" y="70622"/>
                    <a:pt x="3046" y="67377"/>
                    <a:pt x="2916" y="67974"/>
                  </a:cubicBezTo>
                  <a:cubicBezTo>
                    <a:pt x="2921" y="67951"/>
                    <a:pt x="3120" y="69529"/>
                    <a:pt x="2643" y="69253"/>
                  </a:cubicBezTo>
                  <a:cubicBezTo>
                    <a:pt x="2302" y="69055"/>
                    <a:pt x="2103" y="67822"/>
                    <a:pt x="1898" y="67771"/>
                  </a:cubicBezTo>
                  <a:cubicBezTo>
                    <a:pt x="2410" y="67895"/>
                    <a:pt x="3206" y="75235"/>
                    <a:pt x="3638" y="76424"/>
                  </a:cubicBezTo>
                  <a:cubicBezTo>
                    <a:pt x="4411" y="78576"/>
                    <a:pt x="3189" y="80390"/>
                    <a:pt x="3638" y="82475"/>
                  </a:cubicBezTo>
                  <a:cubicBezTo>
                    <a:pt x="4246" y="85336"/>
                    <a:pt x="4104" y="87139"/>
                    <a:pt x="2603" y="89860"/>
                  </a:cubicBezTo>
                  <a:cubicBezTo>
                    <a:pt x="1898" y="91150"/>
                    <a:pt x="318" y="90840"/>
                    <a:pt x="39" y="91697"/>
                  </a:cubicBezTo>
                  <a:cubicBezTo>
                    <a:pt x="-420" y="93139"/>
                    <a:pt x="2904" y="95629"/>
                    <a:pt x="4360" y="95482"/>
                  </a:cubicBezTo>
                  <a:cubicBezTo>
                    <a:pt x="8162" y="95099"/>
                    <a:pt x="11113" y="92029"/>
                    <a:pt x="14677" y="91888"/>
                  </a:cubicBezTo>
                  <a:cubicBezTo>
                    <a:pt x="16882" y="91798"/>
                    <a:pt x="19105" y="92125"/>
                    <a:pt x="21305" y="92040"/>
                  </a:cubicBezTo>
                  <a:cubicBezTo>
                    <a:pt x="23886" y="91950"/>
                    <a:pt x="24125" y="89359"/>
                    <a:pt x="26478" y="88964"/>
                  </a:cubicBezTo>
                  <a:cubicBezTo>
                    <a:pt x="31173" y="88187"/>
                    <a:pt x="35982" y="85590"/>
                    <a:pt x="40780" y="85353"/>
                  </a:cubicBezTo>
                  <a:cubicBezTo>
                    <a:pt x="44577" y="85167"/>
                    <a:pt x="47880" y="85894"/>
                    <a:pt x="51393" y="87353"/>
                  </a:cubicBezTo>
                  <a:cubicBezTo>
                    <a:pt x="52018" y="87612"/>
                    <a:pt x="51746" y="89359"/>
                    <a:pt x="52382" y="90074"/>
                  </a:cubicBezTo>
                  <a:cubicBezTo>
                    <a:pt x="53280" y="91071"/>
                    <a:pt x="52752" y="94102"/>
                    <a:pt x="52831" y="95178"/>
                  </a:cubicBezTo>
                  <a:cubicBezTo>
                    <a:pt x="55389" y="93015"/>
                    <a:pt x="59579" y="91528"/>
                    <a:pt x="61341" y="88688"/>
                  </a:cubicBezTo>
                  <a:cubicBezTo>
                    <a:pt x="60665" y="89770"/>
                    <a:pt x="60306" y="91071"/>
                    <a:pt x="59403" y="92277"/>
                  </a:cubicBezTo>
                  <a:cubicBezTo>
                    <a:pt x="58237" y="93843"/>
                    <a:pt x="56668" y="94711"/>
                    <a:pt x="55668" y="96074"/>
                  </a:cubicBezTo>
                  <a:cubicBezTo>
                    <a:pt x="56975" y="96158"/>
                    <a:pt x="60540" y="93195"/>
                    <a:pt x="60278" y="93088"/>
                  </a:cubicBezTo>
                  <a:cubicBezTo>
                    <a:pt x="62160" y="93871"/>
                    <a:pt x="58794" y="96547"/>
                    <a:pt x="58863" y="96992"/>
                  </a:cubicBezTo>
                  <a:cubicBezTo>
                    <a:pt x="58914" y="97330"/>
                    <a:pt x="61267" y="96947"/>
                    <a:pt x="61591" y="98124"/>
                  </a:cubicBezTo>
                  <a:cubicBezTo>
                    <a:pt x="62097" y="99910"/>
                    <a:pt x="59289" y="102620"/>
                    <a:pt x="61358" y="103978"/>
                  </a:cubicBezTo>
                  <a:cubicBezTo>
                    <a:pt x="62745" y="104879"/>
                    <a:pt x="65928" y="106090"/>
                    <a:pt x="67549" y="106355"/>
                  </a:cubicBezTo>
                  <a:cubicBezTo>
                    <a:pt x="68174" y="106456"/>
                    <a:pt x="72682" y="103758"/>
                    <a:pt x="72790" y="104164"/>
                  </a:cubicBezTo>
                  <a:cubicBezTo>
                    <a:pt x="72937" y="104716"/>
                    <a:pt x="72648" y="107042"/>
                    <a:pt x="74239" y="107172"/>
                  </a:cubicBezTo>
                  <a:cubicBezTo>
                    <a:pt x="74978" y="107240"/>
                    <a:pt x="78525" y="104778"/>
                    <a:pt x="79435" y="104411"/>
                  </a:cubicBezTo>
                  <a:cubicBezTo>
                    <a:pt x="81879" y="103431"/>
                    <a:pt x="84738" y="104034"/>
                    <a:pt x="86506" y="102045"/>
                  </a:cubicBezTo>
                  <a:cubicBezTo>
                    <a:pt x="90395" y="97668"/>
                    <a:pt x="93822" y="91775"/>
                    <a:pt x="99143" y="88750"/>
                  </a:cubicBezTo>
                  <a:cubicBezTo>
                    <a:pt x="100905" y="87753"/>
                    <a:pt x="103759" y="85049"/>
                    <a:pt x="104066" y="83066"/>
                  </a:cubicBezTo>
                  <a:cubicBezTo>
                    <a:pt x="104464" y="80508"/>
                    <a:pt x="108193" y="78965"/>
                    <a:pt x="108483" y="76407"/>
                  </a:cubicBezTo>
                  <a:cubicBezTo>
                    <a:pt x="108579" y="75523"/>
                    <a:pt x="107886" y="73033"/>
                    <a:pt x="108380" y="72385"/>
                  </a:cubicBezTo>
                  <a:cubicBezTo>
                    <a:pt x="109824" y="70475"/>
                    <a:pt x="109654" y="67439"/>
                    <a:pt x="108591" y="65427"/>
                  </a:cubicBezTo>
                  <a:cubicBezTo>
                    <a:pt x="108255" y="64791"/>
                    <a:pt x="108858" y="65929"/>
                    <a:pt x="108591" y="65427"/>
                  </a:cubicBezTo>
                  <a:close/>
                  <a:moveTo>
                    <a:pt x="89815" y="25035"/>
                  </a:moveTo>
                  <a:cubicBezTo>
                    <a:pt x="89866" y="25086"/>
                    <a:pt x="89593" y="24798"/>
                    <a:pt x="89815" y="25035"/>
                  </a:cubicBezTo>
                  <a:cubicBezTo>
                    <a:pt x="89815" y="25035"/>
                    <a:pt x="89815" y="25035"/>
                    <a:pt x="89815" y="25035"/>
                  </a:cubicBezTo>
                  <a:close/>
                  <a:moveTo>
                    <a:pt x="73676" y="112591"/>
                  </a:moveTo>
                  <a:cubicBezTo>
                    <a:pt x="71067" y="112884"/>
                    <a:pt x="67156" y="110372"/>
                    <a:pt x="66491" y="113938"/>
                  </a:cubicBezTo>
                  <a:cubicBezTo>
                    <a:pt x="66247" y="115279"/>
                    <a:pt x="64797" y="118878"/>
                    <a:pt x="66719" y="119746"/>
                  </a:cubicBezTo>
                  <a:cubicBezTo>
                    <a:pt x="70993" y="121684"/>
                    <a:pt x="74825" y="111825"/>
                    <a:pt x="76036" y="111955"/>
                  </a:cubicBezTo>
                  <a:cubicBezTo>
                    <a:pt x="75223" y="112084"/>
                    <a:pt x="74438" y="112298"/>
                    <a:pt x="73676" y="112591"/>
                  </a:cubicBezTo>
                  <a:cubicBezTo>
                    <a:pt x="72943" y="112676"/>
                    <a:pt x="74506" y="112501"/>
                    <a:pt x="73676" y="112591"/>
                  </a:cubicBezTo>
                  <a:close/>
                  <a:moveTo>
                    <a:pt x="111393" y="24674"/>
                  </a:moveTo>
                  <a:cubicBezTo>
                    <a:pt x="108363" y="24674"/>
                    <a:pt x="103077" y="22229"/>
                    <a:pt x="101633" y="20122"/>
                  </a:cubicBezTo>
                  <a:cubicBezTo>
                    <a:pt x="98921" y="16945"/>
                    <a:pt x="97233" y="14624"/>
                    <a:pt x="92776" y="17537"/>
                  </a:cubicBezTo>
                  <a:cubicBezTo>
                    <a:pt x="94635" y="21024"/>
                    <a:pt x="87558" y="20855"/>
                    <a:pt x="85557" y="19689"/>
                  </a:cubicBezTo>
                  <a:cubicBezTo>
                    <a:pt x="86029" y="17863"/>
                    <a:pt x="86967" y="13847"/>
                    <a:pt x="85313" y="12517"/>
                  </a:cubicBezTo>
                  <a:cubicBezTo>
                    <a:pt x="87552" y="9469"/>
                    <a:pt x="86518" y="3639"/>
                    <a:pt x="86762" y="0"/>
                  </a:cubicBezTo>
                  <a:cubicBezTo>
                    <a:pt x="88456" y="191"/>
                    <a:pt x="97341" y="2895"/>
                    <a:pt x="97688" y="4365"/>
                  </a:cubicBezTo>
                  <a:cubicBezTo>
                    <a:pt x="99126" y="3994"/>
                    <a:pt x="101650" y="7109"/>
                    <a:pt x="100911" y="8343"/>
                  </a:cubicBezTo>
                  <a:cubicBezTo>
                    <a:pt x="103247" y="8123"/>
                    <a:pt x="106840" y="10664"/>
                    <a:pt x="106220" y="12990"/>
                  </a:cubicBezTo>
                  <a:cubicBezTo>
                    <a:pt x="105396" y="13103"/>
                    <a:pt x="104549" y="12974"/>
                    <a:pt x="103742" y="13103"/>
                  </a:cubicBezTo>
                  <a:cubicBezTo>
                    <a:pt x="104054" y="13926"/>
                    <a:pt x="107249" y="18556"/>
                    <a:pt x="107590" y="18635"/>
                  </a:cubicBezTo>
                  <a:cubicBezTo>
                    <a:pt x="108636" y="18523"/>
                    <a:pt x="109659" y="19007"/>
                    <a:pt x="109114" y="20218"/>
                  </a:cubicBezTo>
                  <a:cubicBezTo>
                    <a:pt x="110694" y="20241"/>
                    <a:pt x="114736" y="24674"/>
                    <a:pt x="111393" y="24674"/>
                  </a:cubicBezTo>
                  <a:cubicBezTo>
                    <a:pt x="110734" y="24674"/>
                    <a:pt x="111564" y="24674"/>
                    <a:pt x="111393" y="24674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896527522" y="24552448"/>
              <a:ext cx="386696912" cy="672222235"/>
            </a:xfrm>
            <a:custGeom>
              <a:pathLst>
                <a:path extrusionOk="0" h="120000" w="120000">
                  <a:moveTo>
                    <a:pt x="16785" y="36987"/>
                  </a:moveTo>
                  <a:cubicBezTo>
                    <a:pt x="13578" y="39863"/>
                    <a:pt x="5531" y="41267"/>
                    <a:pt x="2024" y="38700"/>
                  </a:cubicBezTo>
                  <a:cubicBezTo>
                    <a:pt x="2475" y="37914"/>
                    <a:pt x="3976" y="38116"/>
                    <a:pt x="2782" y="36953"/>
                  </a:cubicBezTo>
                  <a:cubicBezTo>
                    <a:pt x="2587" y="36762"/>
                    <a:pt x="658" y="36201"/>
                    <a:pt x="591" y="36285"/>
                  </a:cubicBezTo>
                  <a:cubicBezTo>
                    <a:pt x="1338" y="35324"/>
                    <a:pt x="2855" y="36195"/>
                    <a:pt x="3647" y="35268"/>
                  </a:cubicBezTo>
                  <a:cubicBezTo>
                    <a:pt x="4438" y="34336"/>
                    <a:pt x="-78" y="34549"/>
                    <a:pt x="0" y="34583"/>
                  </a:cubicBezTo>
                  <a:cubicBezTo>
                    <a:pt x="1260" y="31774"/>
                    <a:pt x="5314" y="31943"/>
                    <a:pt x="5319" y="35195"/>
                  </a:cubicBezTo>
                  <a:cubicBezTo>
                    <a:pt x="6145" y="34768"/>
                    <a:pt x="6775" y="34117"/>
                    <a:pt x="7215" y="33240"/>
                  </a:cubicBezTo>
                  <a:cubicBezTo>
                    <a:pt x="8571" y="33100"/>
                    <a:pt x="13216" y="34302"/>
                    <a:pt x="13890" y="32668"/>
                  </a:cubicBezTo>
                  <a:cubicBezTo>
                    <a:pt x="14019" y="32347"/>
                    <a:pt x="20532" y="33628"/>
                    <a:pt x="16785" y="36987"/>
                  </a:cubicBezTo>
                  <a:cubicBezTo>
                    <a:pt x="15853" y="37824"/>
                    <a:pt x="17521" y="36330"/>
                    <a:pt x="16785" y="36987"/>
                  </a:cubicBezTo>
                  <a:close/>
                  <a:moveTo>
                    <a:pt x="61369" y="1685"/>
                  </a:moveTo>
                  <a:cubicBezTo>
                    <a:pt x="63108" y="1095"/>
                    <a:pt x="65941" y="1572"/>
                    <a:pt x="67408" y="2780"/>
                  </a:cubicBezTo>
                  <a:cubicBezTo>
                    <a:pt x="67202" y="2404"/>
                    <a:pt x="67012" y="1994"/>
                    <a:pt x="67084" y="1539"/>
                  </a:cubicBezTo>
                  <a:cubicBezTo>
                    <a:pt x="69783" y="1022"/>
                    <a:pt x="78767" y="4038"/>
                    <a:pt x="80875" y="5976"/>
                  </a:cubicBezTo>
                  <a:cubicBezTo>
                    <a:pt x="80050" y="6122"/>
                    <a:pt x="75800" y="8352"/>
                    <a:pt x="75248" y="6251"/>
                  </a:cubicBezTo>
                  <a:cubicBezTo>
                    <a:pt x="75360" y="6032"/>
                    <a:pt x="75477" y="5819"/>
                    <a:pt x="75589" y="5600"/>
                  </a:cubicBezTo>
                  <a:cubicBezTo>
                    <a:pt x="73007" y="3740"/>
                    <a:pt x="70112" y="4982"/>
                    <a:pt x="69365" y="8324"/>
                  </a:cubicBezTo>
                  <a:cubicBezTo>
                    <a:pt x="68618" y="9301"/>
                    <a:pt x="61441" y="5549"/>
                    <a:pt x="65043" y="5038"/>
                  </a:cubicBezTo>
                  <a:cubicBezTo>
                    <a:pt x="64592" y="5004"/>
                    <a:pt x="57404" y="3038"/>
                    <a:pt x="61369" y="1685"/>
                  </a:cubicBezTo>
                  <a:cubicBezTo>
                    <a:pt x="63108" y="1095"/>
                    <a:pt x="60170" y="2095"/>
                    <a:pt x="61369" y="1685"/>
                  </a:cubicBezTo>
                  <a:close/>
                  <a:moveTo>
                    <a:pt x="74813" y="2331"/>
                  </a:moveTo>
                  <a:cubicBezTo>
                    <a:pt x="73481" y="2134"/>
                    <a:pt x="72176" y="1819"/>
                    <a:pt x="70932" y="1123"/>
                  </a:cubicBezTo>
                  <a:cubicBezTo>
                    <a:pt x="73085" y="-623"/>
                    <a:pt x="80959" y="-140"/>
                    <a:pt x="83133" y="1246"/>
                  </a:cubicBezTo>
                  <a:cubicBezTo>
                    <a:pt x="81433" y="3566"/>
                    <a:pt x="77100" y="2662"/>
                    <a:pt x="74813" y="2331"/>
                  </a:cubicBezTo>
                  <a:cubicBezTo>
                    <a:pt x="73481" y="2134"/>
                    <a:pt x="75616" y="2443"/>
                    <a:pt x="74813" y="2331"/>
                  </a:cubicBezTo>
                  <a:close/>
                  <a:moveTo>
                    <a:pt x="95117" y="118000"/>
                  </a:moveTo>
                  <a:cubicBezTo>
                    <a:pt x="95045" y="118275"/>
                    <a:pt x="94939" y="118528"/>
                    <a:pt x="94788" y="118758"/>
                  </a:cubicBezTo>
                  <a:cubicBezTo>
                    <a:pt x="92781" y="118646"/>
                    <a:pt x="91203" y="118213"/>
                    <a:pt x="89190" y="118129"/>
                  </a:cubicBezTo>
                  <a:cubicBezTo>
                    <a:pt x="89178" y="117815"/>
                    <a:pt x="89139" y="117517"/>
                    <a:pt x="89145" y="117191"/>
                  </a:cubicBezTo>
                  <a:cubicBezTo>
                    <a:pt x="90154" y="116933"/>
                    <a:pt x="92876" y="117461"/>
                    <a:pt x="93874" y="117820"/>
                  </a:cubicBezTo>
                  <a:cubicBezTo>
                    <a:pt x="93857" y="117927"/>
                    <a:pt x="93907" y="118073"/>
                    <a:pt x="93890" y="118180"/>
                  </a:cubicBezTo>
                  <a:cubicBezTo>
                    <a:pt x="94381" y="118331"/>
                    <a:pt x="94666" y="117966"/>
                    <a:pt x="95117" y="118000"/>
                  </a:cubicBezTo>
                  <a:cubicBezTo>
                    <a:pt x="95184" y="118247"/>
                    <a:pt x="94666" y="117966"/>
                    <a:pt x="95117" y="118000"/>
                  </a:cubicBezTo>
                  <a:close/>
                  <a:moveTo>
                    <a:pt x="83842" y="52400"/>
                  </a:moveTo>
                  <a:cubicBezTo>
                    <a:pt x="83870" y="52417"/>
                    <a:pt x="83886" y="52439"/>
                    <a:pt x="83903" y="52462"/>
                  </a:cubicBezTo>
                  <a:cubicBezTo>
                    <a:pt x="84109" y="52860"/>
                    <a:pt x="82236" y="53843"/>
                    <a:pt x="82080" y="53855"/>
                  </a:cubicBezTo>
                  <a:cubicBezTo>
                    <a:pt x="80908" y="53956"/>
                    <a:pt x="82609" y="51591"/>
                    <a:pt x="83842" y="52400"/>
                  </a:cubicBezTo>
                  <a:cubicBezTo>
                    <a:pt x="83870" y="52417"/>
                    <a:pt x="83786" y="52366"/>
                    <a:pt x="83842" y="52400"/>
                  </a:cubicBezTo>
                  <a:close/>
                  <a:moveTo>
                    <a:pt x="58352" y="96083"/>
                  </a:moveTo>
                  <a:lnTo>
                    <a:pt x="58290" y="95953"/>
                  </a:lnTo>
                  <a:cubicBezTo>
                    <a:pt x="58140" y="97762"/>
                    <a:pt x="58770" y="98829"/>
                    <a:pt x="57688" y="100441"/>
                  </a:cubicBezTo>
                  <a:cubicBezTo>
                    <a:pt x="54627" y="97633"/>
                    <a:pt x="58402" y="97111"/>
                    <a:pt x="58352" y="96083"/>
                  </a:cubicBezTo>
                  <a:cubicBezTo>
                    <a:pt x="58352" y="96083"/>
                    <a:pt x="58313" y="95302"/>
                    <a:pt x="58352" y="96083"/>
                  </a:cubicBezTo>
                  <a:close/>
                  <a:moveTo>
                    <a:pt x="58909" y="102435"/>
                  </a:moveTo>
                  <a:cubicBezTo>
                    <a:pt x="59121" y="103048"/>
                    <a:pt x="58837" y="105542"/>
                    <a:pt x="58720" y="106272"/>
                  </a:cubicBezTo>
                  <a:cubicBezTo>
                    <a:pt x="58469" y="107861"/>
                    <a:pt x="57437" y="105912"/>
                    <a:pt x="57381" y="107159"/>
                  </a:cubicBezTo>
                  <a:cubicBezTo>
                    <a:pt x="57275" y="109569"/>
                    <a:pt x="55547" y="101924"/>
                    <a:pt x="55597" y="101947"/>
                  </a:cubicBezTo>
                  <a:cubicBezTo>
                    <a:pt x="57069" y="102548"/>
                    <a:pt x="58056" y="99958"/>
                    <a:pt x="58909" y="102435"/>
                  </a:cubicBezTo>
                  <a:cubicBezTo>
                    <a:pt x="58987" y="102649"/>
                    <a:pt x="58770" y="102025"/>
                    <a:pt x="58909" y="102435"/>
                  </a:cubicBezTo>
                  <a:close/>
                  <a:moveTo>
                    <a:pt x="28044" y="59825"/>
                  </a:moveTo>
                  <a:cubicBezTo>
                    <a:pt x="28311" y="59157"/>
                    <a:pt x="29806" y="59545"/>
                    <a:pt x="29650" y="58376"/>
                  </a:cubicBezTo>
                  <a:cubicBezTo>
                    <a:pt x="29605" y="58444"/>
                    <a:pt x="29560" y="58477"/>
                    <a:pt x="29527" y="58550"/>
                  </a:cubicBezTo>
                  <a:cubicBezTo>
                    <a:pt x="29176" y="58635"/>
                    <a:pt x="28863" y="58545"/>
                    <a:pt x="28501" y="58550"/>
                  </a:cubicBezTo>
                  <a:cubicBezTo>
                    <a:pt x="28451" y="58387"/>
                    <a:pt x="29683" y="54669"/>
                    <a:pt x="29979" y="54472"/>
                  </a:cubicBezTo>
                  <a:cubicBezTo>
                    <a:pt x="30486" y="54135"/>
                    <a:pt x="30938" y="52321"/>
                    <a:pt x="31618" y="52445"/>
                  </a:cubicBezTo>
                  <a:cubicBezTo>
                    <a:pt x="32086" y="52529"/>
                    <a:pt x="34986" y="52203"/>
                    <a:pt x="34897" y="52883"/>
                  </a:cubicBezTo>
                  <a:cubicBezTo>
                    <a:pt x="34869" y="53091"/>
                    <a:pt x="32482" y="54860"/>
                    <a:pt x="33057" y="55107"/>
                  </a:cubicBezTo>
                  <a:cubicBezTo>
                    <a:pt x="33430" y="55264"/>
                    <a:pt x="37038" y="54119"/>
                    <a:pt x="37005" y="55326"/>
                  </a:cubicBezTo>
                  <a:cubicBezTo>
                    <a:pt x="36971" y="56770"/>
                    <a:pt x="34250" y="57966"/>
                    <a:pt x="35142" y="59073"/>
                  </a:cubicBezTo>
                  <a:cubicBezTo>
                    <a:pt x="35694" y="59752"/>
                    <a:pt x="36927" y="59865"/>
                    <a:pt x="37100" y="60921"/>
                  </a:cubicBezTo>
                  <a:cubicBezTo>
                    <a:pt x="37200" y="61550"/>
                    <a:pt x="37222" y="62802"/>
                    <a:pt x="37836" y="63167"/>
                  </a:cubicBezTo>
                  <a:cubicBezTo>
                    <a:pt x="39749" y="64296"/>
                    <a:pt x="39341" y="66987"/>
                    <a:pt x="40295" y="67846"/>
                  </a:cubicBezTo>
                  <a:cubicBezTo>
                    <a:pt x="40959" y="68447"/>
                    <a:pt x="42637" y="66622"/>
                    <a:pt x="43055" y="68706"/>
                  </a:cubicBezTo>
                  <a:cubicBezTo>
                    <a:pt x="43267" y="69739"/>
                    <a:pt x="41539" y="71643"/>
                    <a:pt x="40663" y="71829"/>
                  </a:cubicBezTo>
                  <a:cubicBezTo>
                    <a:pt x="40507" y="71795"/>
                    <a:pt x="42464" y="72014"/>
                    <a:pt x="42475" y="72346"/>
                  </a:cubicBezTo>
                  <a:cubicBezTo>
                    <a:pt x="42503" y="73334"/>
                    <a:pt x="35220" y="74682"/>
                    <a:pt x="34518" y="74227"/>
                  </a:cubicBezTo>
                  <a:cubicBezTo>
                    <a:pt x="32767" y="73109"/>
                    <a:pt x="30235" y="76524"/>
                    <a:pt x="27798" y="75671"/>
                  </a:cubicBezTo>
                  <a:cubicBezTo>
                    <a:pt x="29215" y="73806"/>
                    <a:pt x="33124" y="73267"/>
                    <a:pt x="34072" y="71570"/>
                  </a:cubicBezTo>
                  <a:cubicBezTo>
                    <a:pt x="33040" y="72076"/>
                    <a:pt x="32354" y="71290"/>
                    <a:pt x="32243" y="71295"/>
                  </a:cubicBezTo>
                  <a:cubicBezTo>
                    <a:pt x="31529" y="71340"/>
                    <a:pt x="30821" y="71188"/>
                    <a:pt x="30140" y="71413"/>
                  </a:cubicBezTo>
                  <a:cubicBezTo>
                    <a:pt x="28278" y="72031"/>
                    <a:pt x="31585" y="69020"/>
                    <a:pt x="31507" y="69149"/>
                  </a:cubicBezTo>
                  <a:cubicBezTo>
                    <a:pt x="32086" y="68195"/>
                    <a:pt x="30419" y="66290"/>
                    <a:pt x="31707" y="66566"/>
                  </a:cubicBezTo>
                  <a:cubicBezTo>
                    <a:pt x="32973" y="66830"/>
                    <a:pt x="34847" y="66122"/>
                    <a:pt x="34440" y="64319"/>
                  </a:cubicBezTo>
                  <a:cubicBezTo>
                    <a:pt x="33336" y="64032"/>
                    <a:pt x="32672" y="63830"/>
                    <a:pt x="33843" y="62241"/>
                  </a:cubicBezTo>
                  <a:cubicBezTo>
                    <a:pt x="33096" y="63252"/>
                    <a:pt x="30664" y="61977"/>
                    <a:pt x="30620" y="63066"/>
                  </a:cubicBezTo>
                  <a:cubicBezTo>
                    <a:pt x="29164" y="62814"/>
                    <a:pt x="31144" y="61331"/>
                    <a:pt x="31239" y="61168"/>
                  </a:cubicBezTo>
                  <a:cubicBezTo>
                    <a:pt x="31824" y="60151"/>
                    <a:pt x="29906" y="59106"/>
                    <a:pt x="30057" y="60202"/>
                  </a:cubicBezTo>
                  <a:cubicBezTo>
                    <a:pt x="31122" y="60589"/>
                    <a:pt x="29566" y="61022"/>
                    <a:pt x="29499" y="61252"/>
                  </a:cubicBezTo>
                  <a:cubicBezTo>
                    <a:pt x="28808" y="61443"/>
                    <a:pt x="29538" y="60033"/>
                    <a:pt x="29399" y="59797"/>
                  </a:cubicBezTo>
                  <a:cubicBezTo>
                    <a:pt x="29304" y="59646"/>
                    <a:pt x="27547" y="61061"/>
                    <a:pt x="28044" y="59825"/>
                  </a:cubicBezTo>
                  <a:cubicBezTo>
                    <a:pt x="28144" y="59573"/>
                    <a:pt x="27971" y="60005"/>
                    <a:pt x="28044" y="59825"/>
                  </a:cubicBezTo>
                  <a:close/>
                  <a:moveTo>
                    <a:pt x="111077" y="117680"/>
                  </a:moveTo>
                  <a:cubicBezTo>
                    <a:pt x="111490" y="117506"/>
                    <a:pt x="111914" y="117326"/>
                    <a:pt x="112293" y="117079"/>
                  </a:cubicBezTo>
                  <a:cubicBezTo>
                    <a:pt x="112298" y="117073"/>
                    <a:pt x="109990" y="119904"/>
                    <a:pt x="111462" y="119904"/>
                  </a:cubicBezTo>
                  <a:cubicBezTo>
                    <a:pt x="109895" y="119780"/>
                    <a:pt x="107999" y="120702"/>
                    <a:pt x="107358" y="118533"/>
                  </a:cubicBezTo>
                  <a:cubicBezTo>
                    <a:pt x="107720" y="118797"/>
                    <a:pt x="108255" y="118522"/>
                    <a:pt x="108668" y="118483"/>
                  </a:cubicBezTo>
                  <a:cubicBezTo>
                    <a:pt x="108768" y="118314"/>
                    <a:pt x="108824" y="118022"/>
                    <a:pt x="108824" y="117820"/>
                  </a:cubicBezTo>
                  <a:cubicBezTo>
                    <a:pt x="109627" y="117927"/>
                    <a:pt x="110302" y="118000"/>
                    <a:pt x="111077" y="117680"/>
                  </a:cubicBezTo>
                  <a:cubicBezTo>
                    <a:pt x="111490" y="117506"/>
                    <a:pt x="110302" y="118000"/>
                    <a:pt x="111077" y="117680"/>
                  </a:cubicBezTo>
                  <a:close/>
                  <a:moveTo>
                    <a:pt x="19227" y="70278"/>
                  </a:moveTo>
                  <a:lnTo>
                    <a:pt x="19177" y="70026"/>
                  </a:lnTo>
                  <a:cubicBezTo>
                    <a:pt x="19188" y="70121"/>
                    <a:pt x="21803" y="67251"/>
                    <a:pt x="21898" y="67184"/>
                  </a:cubicBezTo>
                  <a:cubicBezTo>
                    <a:pt x="21196" y="67116"/>
                    <a:pt x="20348" y="66903"/>
                    <a:pt x="20365" y="66105"/>
                  </a:cubicBezTo>
                  <a:lnTo>
                    <a:pt x="20370" y="65897"/>
                  </a:lnTo>
                  <a:cubicBezTo>
                    <a:pt x="20287" y="62836"/>
                    <a:pt x="22506" y="64802"/>
                    <a:pt x="23956" y="63426"/>
                  </a:cubicBezTo>
                  <a:cubicBezTo>
                    <a:pt x="22411" y="63072"/>
                    <a:pt x="26884" y="60527"/>
                    <a:pt x="28339" y="60893"/>
                  </a:cubicBezTo>
                  <a:cubicBezTo>
                    <a:pt x="28456" y="61072"/>
                    <a:pt x="29075" y="61909"/>
                    <a:pt x="29164" y="62190"/>
                  </a:cubicBezTo>
                  <a:cubicBezTo>
                    <a:pt x="29761" y="62976"/>
                    <a:pt x="29716" y="63679"/>
                    <a:pt x="29036" y="64285"/>
                  </a:cubicBezTo>
                  <a:cubicBezTo>
                    <a:pt x="27592" y="65695"/>
                    <a:pt x="29137" y="66296"/>
                    <a:pt x="28417" y="68329"/>
                  </a:cubicBezTo>
                  <a:cubicBezTo>
                    <a:pt x="27570" y="70739"/>
                    <a:pt x="22088" y="72065"/>
                    <a:pt x="20203" y="71879"/>
                  </a:cubicBezTo>
                  <a:lnTo>
                    <a:pt x="20236" y="71666"/>
                  </a:lnTo>
                  <a:cubicBezTo>
                    <a:pt x="20036" y="71700"/>
                    <a:pt x="19880" y="71694"/>
                    <a:pt x="19673" y="71705"/>
                  </a:cubicBezTo>
                  <a:cubicBezTo>
                    <a:pt x="19567" y="71525"/>
                    <a:pt x="19545" y="71346"/>
                    <a:pt x="19645" y="71211"/>
                  </a:cubicBezTo>
                  <a:cubicBezTo>
                    <a:pt x="19155" y="70969"/>
                    <a:pt x="19132" y="70666"/>
                    <a:pt x="19573" y="70301"/>
                  </a:cubicBezTo>
                  <a:cubicBezTo>
                    <a:pt x="19528" y="70295"/>
                    <a:pt x="19227" y="70278"/>
                    <a:pt x="19227" y="70278"/>
                  </a:cubicBezTo>
                  <a:cubicBezTo>
                    <a:pt x="19227" y="70278"/>
                    <a:pt x="19227" y="70278"/>
                    <a:pt x="19227" y="70278"/>
                  </a:cubicBezTo>
                  <a:close/>
                  <a:moveTo>
                    <a:pt x="61921" y="51400"/>
                  </a:moveTo>
                  <a:cubicBezTo>
                    <a:pt x="61909" y="51383"/>
                    <a:pt x="61887" y="51372"/>
                    <a:pt x="61865" y="51355"/>
                  </a:cubicBezTo>
                  <a:cubicBezTo>
                    <a:pt x="61882" y="51344"/>
                    <a:pt x="61904" y="51327"/>
                    <a:pt x="61926" y="51310"/>
                  </a:cubicBezTo>
                  <a:cubicBezTo>
                    <a:pt x="61926" y="51338"/>
                    <a:pt x="61926" y="51378"/>
                    <a:pt x="61921" y="51400"/>
                  </a:cubicBezTo>
                  <a:cubicBezTo>
                    <a:pt x="61909" y="51383"/>
                    <a:pt x="61926" y="51378"/>
                    <a:pt x="61921" y="51400"/>
                  </a:cubicBezTo>
                  <a:close/>
                  <a:moveTo>
                    <a:pt x="119330" y="79749"/>
                  </a:moveTo>
                  <a:cubicBezTo>
                    <a:pt x="119386" y="79608"/>
                    <a:pt x="119888" y="79473"/>
                    <a:pt x="120005" y="79434"/>
                  </a:cubicBezTo>
                  <a:lnTo>
                    <a:pt x="119464" y="79125"/>
                  </a:lnTo>
                  <a:cubicBezTo>
                    <a:pt x="118890" y="78788"/>
                    <a:pt x="120373" y="77081"/>
                    <a:pt x="118756" y="76906"/>
                  </a:cubicBezTo>
                  <a:cubicBezTo>
                    <a:pt x="117730" y="76794"/>
                    <a:pt x="116018" y="75188"/>
                    <a:pt x="115025" y="76148"/>
                  </a:cubicBezTo>
                  <a:cubicBezTo>
                    <a:pt x="113620" y="74654"/>
                    <a:pt x="112287" y="74592"/>
                    <a:pt x="110213" y="74800"/>
                  </a:cubicBezTo>
                  <a:cubicBezTo>
                    <a:pt x="110743" y="74800"/>
                    <a:pt x="107670" y="72435"/>
                    <a:pt x="107754" y="72531"/>
                  </a:cubicBezTo>
                  <a:cubicBezTo>
                    <a:pt x="107229" y="72531"/>
                    <a:pt x="106856" y="70739"/>
                    <a:pt x="106538" y="70183"/>
                  </a:cubicBezTo>
                  <a:cubicBezTo>
                    <a:pt x="105272" y="67947"/>
                    <a:pt x="103449" y="70997"/>
                    <a:pt x="102283" y="69953"/>
                  </a:cubicBezTo>
                  <a:cubicBezTo>
                    <a:pt x="101564" y="69610"/>
                    <a:pt x="101430" y="68346"/>
                    <a:pt x="100855" y="67644"/>
                  </a:cubicBezTo>
                  <a:cubicBezTo>
                    <a:pt x="102528" y="67369"/>
                    <a:pt x="104463" y="65375"/>
                    <a:pt x="101486" y="65268"/>
                  </a:cubicBezTo>
                  <a:cubicBezTo>
                    <a:pt x="101335" y="64763"/>
                    <a:pt x="99796" y="62909"/>
                    <a:pt x="99255" y="62589"/>
                  </a:cubicBezTo>
                  <a:cubicBezTo>
                    <a:pt x="100192" y="60522"/>
                    <a:pt x="96634" y="59376"/>
                    <a:pt x="95630" y="59163"/>
                  </a:cubicBezTo>
                  <a:cubicBezTo>
                    <a:pt x="93065" y="59163"/>
                    <a:pt x="93662" y="56736"/>
                    <a:pt x="92268" y="55231"/>
                  </a:cubicBezTo>
                  <a:cubicBezTo>
                    <a:pt x="92513" y="55287"/>
                    <a:pt x="92753" y="55382"/>
                    <a:pt x="92982" y="55483"/>
                  </a:cubicBezTo>
                  <a:lnTo>
                    <a:pt x="92714" y="54911"/>
                  </a:lnTo>
                  <a:cubicBezTo>
                    <a:pt x="93511" y="53563"/>
                    <a:pt x="92758" y="51490"/>
                    <a:pt x="93266" y="49563"/>
                  </a:cubicBezTo>
                  <a:cubicBezTo>
                    <a:pt x="90929" y="49855"/>
                    <a:pt x="88124" y="48519"/>
                    <a:pt x="85860" y="49670"/>
                  </a:cubicBezTo>
                  <a:cubicBezTo>
                    <a:pt x="83591" y="50810"/>
                    <a:pt x="84862" y="54231"/>
                    <a:pt x="86379" y="53220"/>
                  </a:cubicBezTo>
                  <a:cubicBezTo>
                    <a:pt x="86134" y="53692"/>
                    <a:pt x="85877" y="53989"/>
                    <a:pt x="85331" y="54057"/>
                  </a:cubicBezTo>
                  <a:cubicBezTo>
                    <a:pt x="86585" y="56944"/>
                    <a:pt x="83886" y="56298"/>
                    <a:pt x="82754" y="54534"/>
                  </a:cubicBezTo>
                  <a:lnTo>
                    <a:pt x="82765" y="54484"/>
                  </a:lnTo>
                  <a:cubicBezTo>
                    <a:pt x="82715" y="54675"/>
                    <a:pt x="82654" y="54860"/>
                    <a:pt x="82587" y="55040"/>
                  </a:cubicBezTo>
                  <a:cubicBezTo>
                    <a:pt x="82102" y="54995"/>
                    <a:pt x="81611" y="54911"/>
                    <a:pt x="81126" y="54770"/>
                  </a:cubicBezTo>
                  <a:cubicBezTo>
                    <a:pt x="80401" y="54877"/>
                    <a:pt x="80061" y="55725"/>
                    <a:pt x="80111" y="56438"/>
                  </a:cubicBezTo>
                  <a:lnTo>
                    <a:pt x="79587" y="56736"/>
                  </a:lnTo>
                  <a:cubicBezTo>
                    <a:pt x="79347" y="58359"/>
                    <a:pt x="79693" y="60146"/>
                    <a:pt x="80156" y="61668"/>
                  </a:cubicBezTo>
                  <a:cubicBezTo>
                    <a:pt x="80156" y="61673"/>
                    <a:pt x="82007" y="62005"/>
                    <a:pt x="79581" y="61685"/>
                  </a:cubicBezTo>
                  <a:cubicBezTo>
                    <a:pt x="78934" y="61583"/>
                    <a:pt x="78237" y="62190"/>
                    <a:pt x="79007" y="62780"/>
                  </a:cubicBezTo>
                  <a:cubicBezTo>
                    <a:pt x="78912" y="62802"/>
                    <a:pt x="78812" y="62830"/>
                    <a:pt x="78711" y="62853"/>
                  </a:cubicBezTo>
                  <a:cubicBezTo>
                    <a:pt x="78728" y="63106"/>
                    <a:pt x="78695" y="63353"/>
                    <a:pt x="78600" y="63589"/>
                  </a:cubicBezTo>
                  <a:cubicBezTo>
                    <a:pt x="79849" y="64072"/>
                    <a:pt x="81399" y="63926"/>
                    <a:pt x="82749" y="63937"/>
                  </a:cubicBezTo>
                  <a:lnTo>
                    <a:pt x="82487" y="64207"/>
                  </a:lnTo>
                  <a:cubicBezTo>
                    <a:pt x="82938" y="64016"/>
                    <a:pt x="83758" y="63853"/>
                    <a:pt x="84187" y="64162"/>
                  </a:cubicBezTo>
                  <a:cubicBezTo>
                    <a:pt x="82369" y="64420"/>
                    <a:pt x="79994" y="64510"/>
                    <a:pt x="78198" y="64139"/>
                  </a:cubicBezTo>
                  <a:cubicBezTo>
                    <a:pt x="76704" y="64167"/>
                    <a:pt x="76146" y="62954"/>
                    <a:pt x="74958" y="62954"/>
                  </a:cubicBezTo>
                  <a:cubicBezTo>
                    <a:pt x="72566" y="62954"/>
                    <a:pt x="69689" y="64987"/>
                    <a:pt x="67346" y="65622"/>
                  </a:cubicBezTo>
                  <a:cubicBezTo>
                    <a:pt x="67034" y="65145"/>
                    <a:pt x="66571" y="64813"/>
                    <a:pt x="66081" y="64583"/>
                  </a:cubicBezTo>
                  <a:cubicBezTo>
                    <a:pt x="66393" y="63920"/>
                    <a:pt x="66170" y="63662"/>
                    <a:pt x="65629" y="63527"/>
                  </a:cubicBezTo>
                  <a:lnTo>
                    <a:pt x="65512" y="63802"/>
                  </a:lnTo>
                  <a:cubicBezTo>
                    <a:pt x="65183" y="63802"/>
                    <a:pt x="64882" y="63937"/>
                    <a:pt x="64603" y="64223"/>
                  </a:cubicBezTo>
                  <a:cubicBezTo>
                    <a:pt x="63950" y="64223"/>
                    <a:pt x="61720" y="64313"/>
                    <a:pt x="61151" y="65010"/>
                  </a:cubicBezTo>
                  <a:cubicBezTo>
                    <a:pt x="61357" y="64555"/>
                    <a:pt x="61720" y="64207"/>
                    <a:pt x="61636" y="63634"/>
                  </a:cubicBezTo>
                  <a:cubicBezTo>
                    <a:pt x="63348" y="64656"/>
                    <a:pt x="64620" y="60853"/>
                    <a:pt x="63978" y="59955"/>
                  </a:cubicBezTo>
                  <a:cubicBezTo>
                    <a:pt x="64397" y="64341"/>
                    <a:pt x="68116" y="59511"/>
                    <a:pt x="69477" y="59483"/>
                  </a:cubicBezTo>
                  <a:cubicBezTo>
                    <a:pt x="71345" y="59449"/>
                    <a:pt x="71590" y="56517"/>
                    <a:pt x="71730" y="54950"/>
                  </a:cubicBezTo>
                  <a:cubicBezTo>
                    <a:pt x="71830" y="53810"/>
                    <a:pt x="75048" y="50726"/>
                    <a:pt x="74875" y="50496"/>
                  </a:cubicBezTo>
                  <a:cubicBezTo>
                    <a:pt x="77038" y="49018"/>
                    <a:pt x="69577" y="46199"/>
                    <a:pt x="73235" y="42413"/>
                  </a:cubicBezTo>
                  <a:cubicBezTo>
                    <a:pt x="74401" y="41228"/>
                    <a:pt x="75432" y="40610"/>
                    <a:pt x="76932" y="39936"/>
                  </a:cubicBezTo>
                  <a:cubicBezTo>
                    <a:pt x="77373" y="39734"/>
                    <a:pt x="79241" y="38313"/>
                    <a:pt x="79353" y="37650"/>
                  </a:cubicBezTo>
                  <a:cubicBezTo>
                    <a:pt x="79403" y="37369"/>
                    <a:pt x="78817" y="36436"/>
                    <a:pt x="78522" y="36667"/>
                  </a:cubicBezTo>
                  <a:cubicBezTo>
                    <a:pt x="79960" y="33639"/>
                    <a:pt x="84879" y="33577"/>
                    <a:pt x="86206" y="36420"/>
                  </a:cubicBezTo>
                  <a:cubicBezTo>
                    <a:pt x="85230" y="36392"/>
                    <a:pt x="81165" y="39515"/>
                    <a:pt x="81048" y="40655"/>
                  </a:cubicBezTo>
                  <a:cubicBezTo>
                    <a:pt x="78377" y="40419"/>
                    <a:pt x="80178" y="48097"/>
                    <a:pt x="81282" y="48389"/>
                  </a:cubicBezTo>
                  <a:cubicBezTo>
                    <a:pt x="83189" y="48895"/>
                    <a:pt x="83156" y="50293"/>
                    <a:pt x="85314" y="49608"/>
                  </a:cubicBezTo>
                  <a:cubicBezTo>
                    <a:pt x="89507" y="48288"/>
                    <a:pt x="92112" y="48434"/>
                    <a:pt x="95502" y="45435"/>
                  </a:cubicBezTo>
                  <a:cubicBezTo>
                    <a:pt x="100315" y="41183"/>
                    <a:pt x="95530" y="40380"/>
                    <a:pt x="94576" y="36869"/>
                  </a:cubicBezTo>
                  <a:cubicBezTo>
                    <a:pt x="94192" y="35442"/>
                    <a:pt x="94588" y="34016"/>
                    <a:pt x="93517" y="32589"/>
                  </a:cubicBezTo>
                  <a:cubicBezTo>
                    <a:pt x="92530" y="31286"/>
                    <a:pt x="93076" y="32100"/>
                    <a:pt x="93411" y="30297"/>
                  </a:cubicBezTo>
                  <a:cubicBezTo>
                    <a:pt x="93723" y="28601"/>
                    <a:pt x="91693" y="28640"/>
                    <a:pt x="91002" y="27736"/>
                  </a:cubicBezTo>
                  <a:cubicBezTo>
                    <a:pt x="91264" y="27438"/>
                    <a:pt x="91465" y="26989"/>
                    <a:pt x="91638" y="26618"/>
                  </a:cubicBezTo>
                  <a:cubicBezTo>
                    <a:pt x="91437" y="26556"/>
                    <a:pt x="91286" y="26427"/>
                    <a:pt x="91186" y="26231"/>
                  </a:cubicBezTo>
                  <a:cubicBezTo>
                    <a:pt x="91933" y="25568"/>
                    <a:pt x="93779" y="25034"/>
                    <a:pt x="93779" y="24135"/>
                  </a:cubicBezTo>
                  <a:lnTo>
                    <a:pt x="93556" y="24107"/>
                  </a:lnTo>
                  <a:lnTo>
                    <a:pt x="93578" y="23810"/>
                  </a:lnTo>
                  <a:cubicBezTo>
                    <a:pt x="93021" y="23664"/>
                    <a:pt x="92468" y="23512"/>
                    <a:pt x="91916" y="23343"/>
                  </a:cubicBezTo>
                  <a:cubicBezTo>
                    <a:pt x="92569" y="23169"/>
                    <a:pt x="93193" y="23018"/>
                    <a:pt x="93790" y="22714"/>
                  </a:cubicBezTo>
                  <a:lnTo>
                    <a:pt x="93751" y="22512"/>
                  </a:lnTo>
                  <a:cubicBezTo>
                    <a:pt x="93617" y="21788"/>
                    <a:pt x="89792" y="21158"/>
                    <a:pt x="89357" y="21518"/>
                  </a:cubicBezTo>
                  <a:cubicBezTo>
                    <a:pt x="89418" y="19574"/>
                    <a:pt x="86764" y="21501"/>
                    <a:pt x="86329" y="22091"/>
                  </a:cubicBezTo>
                  <a:cubicBezTo>
                    <a:pt x="86329" y="21400"/>
                    <a:pt x="86240" y="20939"/>
                    <a:pt x="85615" y="20850"/>
                  </a:cubicBezTo>
                  <a:cubicBezTo>
                    <a:pt x="85598" y="20850"/>
                    <a:pt x="86184" y="21153"/>
                    <a:pt x="85392" y="21153"/>
                  </a:cubicBezTo>
                  <a:lnTo>
                    <a:pt x="85392" y="20827"/>
                  </a:lnTo>
                  <a:cubicBezTo>
                    <a:pt x="83200" y="20703"/>
                    <a:pt x="80646" y="21304"/>
                    <a:pt x="78516" y="21788"/>
                  </a:cubicBezTo>
                  <a:lnTo>
                    <a:pt x="78377" y="22349"/>
                  </a:lnTo>
                  <a:cubicBezTo>
                    <a:pt x="78533" y="22445"/>
                    <a:pt x="78695" y="22535"/>
                    <a:pt x="78856" y="22619"/>
                  </a:cubicBezTo>
                  <a:cubicBezTo>
                    <a:pt x="78773" y="22714"/>
                    <a:pt x="76436" y="22799"/>
                    <a:pt x="77222" y="23467"/>
                  </a:cubicBezTo>
                  <a:cubicBezTo>
                    <a:pt x="77172" y="23523"/>
                    <a:pt x="76564" y="23871"/>
                    <a:pt x="76425" y="23871"/>
                  </a:cubicBezTo>
                  <a:cubicBezTo>
                    <a:pt x="75538" y="23709"/>
                    <a:pt x="74574" y="22742"/>
                    <a:pt x="73693" y="23360"/>
                  </a:cubicBezTo>
                  <a:cubicBezTo>
                    <a:pt x="73324" y="23613"/>
                    <a:pt x="67893" y="25860"/>
                    <a:pt x="71077" y="26208"/>
                  </a:cubicBezTo>
                  <a:cubicBezTo>
                    <a:pt x="70386" y="27326"/>
                    <a:pt x="69466" y="26135"/>
                    <a:pt x="69482" y="25410"/>
                  </a:cubicBezTo>
                  <a:cubicBezTo>
                    <a:pt x="68150" y="25298"/>
                    <a:pt x="64575" y="27230"/>
                    <a:pt x="64413" y="28567"/>
                  </a:cubicBezTo>
                  <a:cubicBezTo>
                    <a:pt x="65690" y="28477"/>
                    <a:pt x="66973" y="28191"/>
                    <a:pt x="68244" y="28011"/>
                  </a:cubicBezTo>
                  <a:cubicBezTo>
                    <a:pt x="66337" y="28387"/>
                    <a:pt x="61419" y="34914"/>
                    <a:pt x="61140" y="36976"/>
                  </a:cubicBezTo>
                  <a:cubicBezTo>
                    <a:pt x="59868" y="37206"/>
                    <a:pt x="58876" y="39149"/>
                    <a:pt x="57889" y="39189"/>
                  </a:cubicBezTo>
                  <a:cubicBezTo>
                    <a:pt x="56768" y="39189"/>
                    <a:pt x="56478" y="38009"/>
                    <a:pt x="55926" y="39644"/>
                  </a:cubicBezTo>
                  <a:cubicBezTo>
                    <a:pt x="55664" y="40391"/>
                    <a:pt x="52970" y="41643"/>
                    <a:pt x="52429" y="41610"/>
                  </a:cubicBezTo>
                  <a:cubicBezTo>
                    <a:pt x="52496" y="41919"/>
                    <a:pt x="52407" y="42037"/>
                    <a:pt x="52162" y="41958"/>
                  </a:cubicBezTo>
                  <a:cubicBezTo>
                    <a:pt x="52156" y="42048"/>
                    <a:pt x="52045" y="42385"/>
                    <a:pt x="52022" y="42430"/>
                  </a:cubicBezTo>
                  <a:cubicBezTo>
                    <a:pt x="51197" y="43109"/>
                    <a:pt x="49591" y="42711"/>
                    <a:pt x="49903" y="44682"/>
                  </a:cubicBezTo>
                  <a:cubicBezTo>
                    <a:pt x="50110" y="46013"/>
                    <a:pt x="49496" y="49339"/>
                    <a:pt x="50138" y="50479"/>
                  </a:cubicBezTo>
                  <a:cubicBezTo>
                    <a:pt x="51331" y="52602"/>
                    <a:pt x="52084" y="54944"/>
                    <a:pt x="55162" y="54192"/>
                  </a:cubicBezTo>
                  <a:cubicBezTo>
                    <a:pt x="56400" y="53894"/>
                    <a:pt x="59941" y="51630"/>
                    <a:pt x="60097" y="50299"/>
                  </a:cubicBezTo>
                  <a:cubicBezTo>
                    <a:pt x="60320" y="50850"/>
                    <a:pt x="60225" y="50945"/>
                    <a:pt x="60883" y="51338"/>
                  </a:cubicBezTo>
                  <a:cubicBezTo>
                    <a:pt x="60722" y="51462"/>
                    <a:pt x="60571" y="51574"/>
                    <a:pt x="60387" y="51658"/>
                  </a:cubicBezTo>
                  <a:cubicBezTo>
                    <a:pt x="61363" y="54147"/>
                    <a:pt x="62350" y="56292"/>
                    <a:pt x="64112" y="58241"/>
                  </a:cubicBezTo>
                  <a:cubicBezTo>
                    <a:pt x="63515" y="58556"/>
                    <a:pt x="63365" y="59247"/>
                    <a:pt x="63850" y="59814"/>
                  </a:cubicBezTo>
                  <a:cubicBezTo>
                    <a:pt x="63521" y="59618"/>
                    <a:pt x="62172" y="60488"/>
                    <a:pt x="61887" y="60662"/>
                  </a:cubicBezTo>
                  <a:cubicBezTo>
                    <a:pt x="60292" y="61612"/>
                    <a:pt x="62774" y="61915"/>
                    <a:pt x="62506" y="62763"/>
                  </a:cubicBezTo>
                  <a:cubicBezTo>
                    <a:pt x="62199" y="63768"/>
                    <a:pt x="61307" y="62033"/>
                    <a:pt x="61408" y="63802"/>
                  </a:cubicBezTo>
                  <a:cubicBezTo>
                    <a:pt x="60989" y="63943"/>
                    <a:pt x="59958" y="64252"/>
                    <a:pt x="59573" y="63881"/>
                  </a:cubicBezTo>
                  <a:cubicBezTo>
                    <a:pt x="59662" y="63521"/>
                    <a:pt x="59907" y="62443"/>
                    <a:pt x="59746" y="62117"/>
                  </a:cubicBezTo>
                  <a:cubicBezTo>
                    <a:pt x="60069" y="62269"/>
                    <a:pt x="61145" y="63021"/>
                    <a:pt x="61090" y="63078"/>
                  </a:cubicBezTo>
                  <a:cubicBezTo>
                    <a:pt x="62813" y="61331"/>
                    <a:pt x="58630" y="60005"/>
                    <a:pt x="59523" y="61887"/>
                  </a:cubicBezTo>
                  <a:cubicBezTo>
                    <a:pt x="59355" y="61831"/>
                    <a:pt x="59183" y="61803"/>
                    <a:pt x="59015" y="61791"/>
                  </a:cubicBezTo>
                  <a:cubicBezTo>
                    <a:pt x="59183" y="61561"/>
                    <a:pt x="60142" y="59387"/>
                    <a:pt x="60142" y="59348"/>
                  </a:cubicBezTo>
                  <a:cubicBezTo>
                    <a:pt x="60225" y="59404"/>
                    <a:pt x="60342" y="59483"/>
                    <a:pt x="60521" y="59494"/>
                  </a:cubicBezTo>
                  <a:cubicBezTo>
                    <a:pt x="60577" y="59494"/>
                    <a:pt x="60493" y="55759"/>
                    <a:pt x="60973" y="54472"/>
                  </a:cubicBezTo>
                  <a:cubicBezTo>
                    <a:pt x="59528" y="54843"/>
                    <a:pt x="58106" y="55697"/>
                    <a:pt x="56774" y="56405"/>
                  </a:cubicBezTo>
                  <a:cubicBezTo>
                    <a:pt x="55558" y="57051"/>
                    <a:pt x="55128" y="60808"/>
                    <a:pt x="56595" y="61275"/>
                  </a:cubicBezTo>
                  <a:cubicBezTo>
                    <a:pt x="56534" y="61583"/>
                    <a:pt x="56266" y="61831"/>
                    <a:pt x="56266" y="62162"/>
                  </a:cubicBezTo>
                  <a:cubicBezTo>
                    <a:pt x="56060" y="62067"/>
                    <a:pt x="55853" y="61971"/>
                    <a:pt x="55641" y="61892"/>
                  </a:cubicBezTo>
                  <a:cubicBezTo>
                    <a:pt x="55920" y="62229"/>
                    <a:pt x="56132" y="63802"/>
                    <a:pt x="56673" y="63802"/>
                  </a:cubicBezTo>
                  <a:cubicBezTo>
                    <a:pt x="56171" y="63802"/>
                    <a:pt x="56283" y="63909"/>
                    <a:pt x="56032" y="63999"/>
                  </a:cubicBezTo>
                  <a:cubicBezTo>
                    <a:pt x="56004" y="63914"/>
                    <a:pt x="56634" y="65156"/>
                    <a:pt x="56606" y="65246"/>
                  </a:cubicBezTo>
                  <a:cubicBezTo>
                    <a:pt x="56121" y="65263"/>
                    <a:pt x="55619" y="65611"/>
                    <a:pt x="55786" y="66217"/>
                  </a:cubicBezTo>
                  <a:cubicBezTo>
                    <a:pt x="54682" y="66128"/>
                    <a:pt x="48972" y="65835"/>
                    <a:pt x="50204" y="68672"/>
                  </a:cubicBezTo>
                  <a:cubicBezTo>
                    <a:pt x="48487" y="66880"/>
                    <a:pt x="50004" y="66684"/>
                    <a:pt x="48626" y="69048"/>
                  </a:cubicBezTo>
                  <a:cubicBezTo>
                    <a:pt x="47740" y="70565"/>
                    <a:pt x="46451" y="71728"/>
                    <a:pt x="45102" y="72542"/>
                  </a:cubicBezTo>
                  <a:lnTo>
                    <a:pt x="45069" y="72503"/>
                  </a:lnTo>
                  <a:cubicBezTo>
                    <a:pt x="42570" y="72284"/>
                    <a:pt x="43379" y="74025"/>
                    <a:pt x="42414" y="75244"/>
                  </a:cubicBezTo>
                  <a:cubicBezTo>
                    <a:pt x="42314" y="75373"/>
                    <a:pt x="39046" y="77530"/>
                    <a:pt x="39319" y="77519"/>
                  </a:cubicBezTo>
                  <a:cubicBezTo>
                    <a:pt x="38148" y="77519"/>
                    <a:pt x="36815" y="76457"/>
                    <a:pt x="35689" y="76159"/>
                  </a:cubicBezTo>
                  <a:cubicBezTo>
                    <a:pt x="36185" y="79558"/>
                    <a:pt x="36352" y="77968"/>
                    <a:pt x="34317" y="79451"/>
                  </a:cubicBezTo>
                  <a:cubicBezTo>
                    <a:pt x="33090" y="78782"/>
                    <a:pt x="32890" y="79069"/>
                    <a:pt x="31635" y="79069"/>
                  </a:cubicBezTo>
                  <a:cubicBezTo>
                    <a:pt x="30006" y="79546"/>
                    <a:pt x="28529" y="81950"/>
                    <a:pt x="31389" y="82102"/>
                  </a:cubicBezTo>
                  <a:cubicBezTo>
                    <a:pt x="32884" y="83136"/>
                    <a:pt x="33971" y="82316"/>
                    <a:pt x="34880" y="84366"/>
                  </a:cubicBezTo>
                  <a:cubicBezTo>
                    <a:pt x="35243" y="85197"/>
                    <a:pt x="35633" y="85725"/>
                    <a:pt x="36291" y="86219"/>
                  </a:cubicBezTo>
                  <a:cubicBezTo>
                    <a:pt x="37518" y="86444"/>
                    <a:pt x="36051" y="93499"/>
                    <a:pt x="35410" y="93971"/>
                  </a:cubicBezTo>
                  <a:cubicBezTo>
                    <a:pt x="35494" y="94021"/>
                    <a:pt x="32488" y="93594"/>
                    <a:pt x="32259" y="93617"/>
                  </a:cubicBezTo>
                  <a:cubicBezTo>
                    <a:pt x="31507" y="93740"/>
                    <a:pt x="30062" y="94487"/>
                    <a:pt x="29449" y="94487"/>
                  </a:cubicBezTo>
                  <a:cubicBezTo>
                    <a:pt x="28484" y="94487"/>
                    <a:pt x="21820" y="90825"/>
                    <a:pt x="21307" y="93729"/>
                  </a:cubicBezTo>
                  <a:cubicBezTo>
                    <a:pt x="20839" y="94448"/>
                    <a:pt x="18831" y="94516"/>
                    <a:pt x="19233" y="95605"/>
                  </a:cubicBezTo>
                  <a:cubicBezTo>
                    <a:pt x="19684" y="96824"/>
                    <a:pt x="20164" y="97380"/>
                    <a:pt x="19712" y="98852"/>
                  </a:cubicBezTo>
                  <a:cubicBezTo>
                    <a:pt x="20075" y="98532"/>
                    <a:pt x="20688" y="97981"/>
                    <a:pt x="21101" y="97874"/>
                  </a:cubicBezTo>
                  <a:cubicBezTo>
                    <a:pt x="21101" y="97942"/>
                    <a:pt x="21118" y="98015"/>
                    <a:pt x="21129" y="98082"/>
                  </a:cubicBezTo>
                  <a:cubicBezTo>
                    <a:pt x="20777" y="98240"/>
                    <a:pt x="20359" y="98582"/>
                    <a:pt x="20036" y="98863"/>
                  </a:cubicBezTo>
                  <a:cubicBezTo>
                    <a:pt x="20370" y="101475"/>
                    <a:pt x="17097" y="108283"/>
                    <a:pt x="19495" y="108906"/>
                  </a:cubicBezTo>
                  <a:cubicBezTo>
                    <a:pt x="19952" y="109546"/>
                    <a:pt x="19132" y="112366"/>
                    <a:pt x="19021" y="113001"/>
                  </a:cubicBezTo>
                  <a:cubicBezTo>
                    <a:pt x="20270" y="113018"/>
                    <a:pt x="21619" y="113102"/>
                    <a:pt x="22791" y="112647"/>
                  </a:cubicBezTo>
                  <a:cubicBezTo>
                    <a:pt x="22863" y="112445"/>
                    <a:pt x="22896" y="112231"/>
                    <a:pt x="22885" y="112012"/>
                  </a:cubicBezTo>
                  <a:cubicBezTo>
                    <a:pt x="23962" y="112321"/>
                    <a:pt x="25261" y="116826"/>
                    <a:pt x="26566" y="115219"/>
                  </a:cubicBezTo>
                  <a:cubicBezTo>
                    <a:pt x="27754" y="113765"/>
                    <a:pt x="28880" y="113079"/>
                    <a:pt x="30876" y="113248"/>
                  </a:cubicBezTo>
                  <a:cubicBezTo>
                    <a:pt x="31306" y="113225"/>
                    <a:pt x="32923" y="113445"/>
                    <a:pt x="33012" y="113495"/>
                  </a:cubicBezTo>
                  <a:cubicBezTo>
                    <a:pt x="33620" y="113815"/>
                    <a:pt x="35064" y="110917"/>
                    <a:pt x="36247" y="110765"/>
                  </a:cubicBezTo>
                  <a:cubicBezTo>
                    <a:pt x="36336" y="109765"/>
                    <a:pt x="39001" y="107081"/>
                    <a:pt x="38717" y="106800"/>
                  </a:cubicBezTo>
                  <a:cubicBezTo>
                    <a:pt x="36375" y="104491"/>
                    <a:pt x="40066" y="103671"/>
                    <a:pt x="40217" y="101492"/>
                  </a:cubicBezTo>
                  <a:cubicBezTo>
                    <a:pt x="40295" y="100385"/>
                    <a:pt x="45191" y="99284"/>
                    <a:pt x="45676" y="96903"/>
                  </a:cubicBezTo>
                  <a:cubicBezTo>
                    <a:pt x="44427" y="94150"/>
                    <a:pt x="47913" y="94521"/>
                    <a:pt x="49106" y="94521"/>
                  </a:cubicBezTo>
                  <a:cubicBezTo>
                    <a:pt x="51833" y="94521"/>
                    <a:pt x="51771" y="95645"/>
                    <a:pt x="54197" y="93695"/>
                  </a:cubicBezTo>
                  <a:cubicBezTo>
                    <a:pt x="56060" y="94353"/>
                    <a:pt x="56110" y="92089"/>
                    <a:pt x="57381" y="92089"/>
                  </a:cubicBezTo>
                  <a:cubicBezTo>
                    <a:pt x="60398" y="92229"/>
                    <a:pt x="59612" y="95420"/>
                    <a:pt x="61474" y="96802"/>
                  </a:cubicBezTo>
                  <a:cubicBezTo>
                    <a:pt x="62791" y="97779"/>
                    <a:pt x="63895" y="99897"/>
                    <a:pt x="65250" y="100542"/>
                  </a:cubicBezTo>
                  <a:cubicBezTo>
                    <a:pt x="65568" y="100694"/>
                    <a:pt x="67871" y="101750"/>
                    <a:pt x="67893" y="101806"/>
                  </a:cubicBezTo>
                  <a:cubicBezTo>
                    <a:pt x="68032" y="102166"/>
                    <a:pt x="70804" y="104502"/>
                    <a:pt x="71189" y="104581"/>
                  </a:cubicBezTo>
                  <a:cubicBezTo>
                    <a:pt x="72276" y="104800"/>
                    <a:pt x="73458" y="109069"/>
                    <a:pt x="71685" y="109170"/>
                  </a:cubicBezTo>
                  <a:cubicBezTo>
                    <a:pt x="70882" y="109120"/>
                    <a:pt x="70341" y="110265"/>
                    <a:pt x="69906" y="110265"/>
                  </a:cubicBezTo>
                  <a:cubicBezTo>
                    <a:pt x="68802" y="110265"/>
                    <a:pt x="65523" y="108715"/>
                    <a:pt x="64960" y="110080"/>
                  </a:cubicBezTo>
                  <a:cubicBezTo>
                    <a:pt x="64397" y="111428"/>
                    <a:pt x="69705" y="114388"/>
                    <a:pt x="70503" y="114388"/>
                  </a:cubicBezTo>
                  <a:cubicBezTo>
                    <a:pt x="71780" y="114388"/>
                    <a:pt x="71200" y="111063"/>
                    <a:pt x="71718" y="110383"/>
                  </a:cubicBezTo>
                  <a:cubicBezTo>
                    <a:pt x="72142" y="111125"/>
                    <a:pt x="77551" y="106648"/>
                    <a:pt x="73988" y="105165"/>
                  </a:cubicBezTo>
                  <a:cubicBezTo>
                    <a:pt x="73955" y="104373"/>
                    <a:pt x="74245" y="103783"/>
                    <a:pt x="74858" y="103401"/>
                  </a:cubicBezTo>
                  <a:cubicBezTo>
                    <a:pt x="75655" y="103401"/>
                    <a:pt x="76548" y="104604"/>
                    <a:pt x="76882" y="105278"/>
                  </a:cubicBezTo>
                  <a:cubicBezTo>
                    <a:pt x="81338" y="103812"/>
                    <a:pt x="72555" y="100363"/>
                    <a:pt x="72627" y="100043"/>
                  </a:cubicBezTo>
                  <a:cubicBezTo>
                    <a:pt x="73313" y="98520"/>
                    <a:pt x="72388" y="98779"/>
                    <a:pt x="71306" y="98779"/>
                  </a:cubicBezTo>
                  <a:cubicBezTo>
                    <a:pt x="68930" y="98779"/>
                    <a:pt x="68852" y="96122"/>
                    <a:pt x="67765" y="94656"/>
                  </a:cubicBezTo>
                  <a:cubicBezTo>
                    <a:pt x="66839" y="93415"/>
                    <a:pt x="65205" y="93055"/>
                    <a:pt x="64826" y="91364"/>
                  </a:cubicBezTo>
                  <a:cubicBezTo>
                    <a:pt x="64101" y="89573"/>
                    <a:pt x="65333" y="89528"/>
                    <a:pt x="66164" y="88736"/>
                  </a:cubicBezTo>
                  <a:cubicBezTo>
                    <a:pt x="66030" y="89500"/>
                    <a:pt x="66560" y="90572"/>
                    <a:pt x="66962" y="91134"/>
                  </a:cubicBezTo>
                  <a:cubicBezTo>
                    <a:pt x="67402" y="90775"/>
                    <a:pt x="67837" y="90758"/>
                    <a:pt x="68244" y="91162"/>
                  </a:cubicBezTo>
                  <a:cubicBezTo>
                    <a:pt x="68334" y="91011"/>
                    <a:pt x="68596" y="90342"/>
                    <a:pt x="68752" y="90342"/>
                  </a:cubicBezTo>
                  <a:cubicBezTo>
                    <a:pt x="68735" y="90342"/>
                    <a:pt x="71021" y="94454"/>
                    <a:pt x="72371" y="94780"/>
                  </a:cubicBezTo>
                  <a:cubicBezTo>
                    <a:pt x="73759" y="95122"/>
                    <a:pt x="74942" y="96481"/>
                    <a:pt x="76219" y="97228"/>
                  </a:cubicBezTo>
                  <a:lnTo>
                    <a:pt x="76224" y="97212"/>
                  </a:lnTo>
                  <a:cubicBezTo>
                    <a:pt x="76581" y="97481"/>
                    <a:pt x="76944" y="97734"/>
                    <a:pt x="77312" y="97987"/>
                  </a:cubicBezTo>
                  <a:cubicBezTo>
                    <a:pt x="77312" y="97987"/>
                    <a:pt x="77423" y="97723"/>
                    <a:pt x="77512" y="97532"/>
                  </a:cubicBezTo>
                  <a:cubicBezTo>
                    <a:pt x="78048" y="98026"/>
                    <a:pt x="78416" y="98565"/>
                    <a:pt x="79068" y="98739"/>
                  </a:cubicBezTo>
                  <a:cubicBezTo>
                    <a:pt x="79118" y="101340"/>
                    <a:pt x="78527" y="101902"/>
                    <a:pt x="80011" y="103958"/>
                  </a:cubicBezTo>
                  <a:cubicBezTo>
                    <a:pt x="78728" y="104317"/>
                    <a:pt x="80022" y="105935"/>
                    <a:pt x="80524" y="105407"/>
                  </a:cubicBezTo>
                  <a:cubicBezTo>
                    <a:pt x="81126" y="106227"/>
                    <a:pt x="81449" y="107114"/>
                    <a:pt x="81421" y="108221"/>
                  </a:cubicBezTo>
                  <a:cubicBezTo>
                    <a:pt x="82219" y="108299"/>
                    <a:pt x="83000" y="108625"/>
                    <a:pt x="83674" y="109120"/>
                  </a:cubicBezTo>
                  <a:cubicBezTo>
                    <a:pt x="83184" y="109462"/>
                    <a:pt x="82799" y="109900"/>
                    <a:pt x="82526" y="110434"/>
                  </a:cubicBezTo>
                  <a:cubicBezTo>
                    <a:pt x="84137" y="111686"/>
                    <a:pt x="82955" y="112860"/>
                    <a:pt x="84700" y="114029"/>
                  </a:cubicBezTo>
                  <a:cubicBezTo>
                    <a:pt x="84712" y="113742"/>
                    <a:pt x="84907" y="112978"/>
                    <a:pt x="85253" y="113051"/>
                  </a:cubicBezTo>
                  <a:cubicBezTo>
                    <a:pt x="85626" y="113388"/>
                    <a:pt x="85626" y="114467"/>
                    <a:pt x="85994" y="114978"/>
                  </a:cubicBezTo>
                  <a:cubicBezTo>
                    <a:pt x="86067" y="114725"/>
                    <a:pt x="86273" y="113843"/>
                    <a:pt x="86524" y="113843"/>
                  </a:cubicBezTo>
                  <a:cubicBezTo>
                    <a:pt x="86697" y="113843"/>
                    <a:pt x="87645" y="114888"/>
                    <a:pt x="87790" y="115130"/>
                  </a:cubicBezTo>
                  <a:cubicBezTo>
                    <a:pt x="87762" y="114051"/>
                    <a:pt x="87583" y="112849"/>
                    <a:pt x="87087" y="111911"/>
                  </a:cubicBezTo>
                  <a:cubicBezTo>
                    <a:pt x="87656" y="112012"/>
                    <a:pt x="88236" y="111793"/>
                    <a:pt x="88286" y="111074"/>
                  </a:cubicBezTo>
                  <a:cubicBezTo>
                    <a:pt x="88788" y="111203"/>
                    <a:pt x="89864" y="111187"/>
                    <a:pt x="89452" y="110271"/>
                  </a:cubicBezTo>
                  <a:cubicBezTo>
                    <a:pt x="89814" y="110220"/>
                    <a:pt x="90160" y="110024"/>
                    <a:pt x="90394" y="109715"/>
                  </a:cubicBezTo>
                  <a:cubicBezTo>
                    <a:pt x="89993" y="108912"/>
                    <a:pt x="84795" y="103856"/>
                    <a:pt x="86067" y="103048"/>
                  </a:cubicBezTo>
                  <a:cubicBezTo>
                    <a:pt x="86067" y="104126"/>
                    <a:pt x="89580" y="103789"/>
                    <a:pt x="88375" y="102458"/>
                  </a:cubicBezTo>
                  <a:cubicBezTo>
                    <a:pt x="90037" y="102604"/>
                    <a:pt x="90662" y="101874"/>
                    <a:pt x="92664" y="102463"/>
                  </a:cubicBezTo>
                  <a:cubicBezTo>
                    <a:pt x="93316" y="102183"/>
                    <a:pt x="93963" y="101486"/>
                    <a:pt x="94275" y="100548"/>
                  </a:cubicBezTo>
                  <a:cubicBezTo>
                    <a:pt x="94259" y="100138"/>
                    <a:pt x="94253" y="98992"/>
                    <a:pt x="94052" y="99745"/>
                  </a:cubicBezTo>
                  <a:cubicBezTo>
                    <a:pt x="94420" y="99795"/>
                    <a:pt x="94755" y="99694"/>
                    <a:pt x="95056" y="99447"/>
                  </a:cubicBezTo>
                  <a:lnTo>
                    <a:pt x="94705" y="98852"/>
                  </a:lnTo>
                  <a:cubicBezTo>
                    <a:pt x="95028" y="98492"/>
                    <a:pt x="95720" y="98335"/>
                    <a:pt x="96115" y="98256"/>
                  </a:cubicBezTo>
                  <a:cubicBezTo>
                    <a:pt x="96573" y="98784"/>
                    <a:pt x="97119" y="98863"/>
                    <a:pt x="97755" y="98577"/>
                  </a:cubicBezTo>
                  <a:cubicBezTo>
                    <a:pt x="98017" y="97863"/>
                    <a:pt x="97655" y="97060"/>
                    <a:pt x="96941" y="96729"/>
                  </a:cubicBezTo>
                  <a:cubicBezTo>
                    <a:pt x="98630" y="95302"/>
                    <a:pt x="97950" y="92286"/>
                    <a:pt x="99155" y="90572"/>
                  </a:cubicBezTo>
                  <a:cubicBezTo>
                    <a:pt x="99467" y="90129"/>
                    <a:pt x="102211" y="89623"/>
                    <a:pt x="100214" y="88191"/>
                  </a:cubicBezTo>
                  <a:cubicBezTo>
                    <a:pt x="101045" y="87539"/>
                    <a:pt x="101296" y="86500"/>
                    <a:pt x="102010" y="85865"/>
                  </a:cubicBezTo>
                  <a:cubicBezTo>
                    <a:pt x="102450" y="85821"/>
                    <a:pt x="103521" y="85882"/>
                    <a:pt x="103917" y="85618"/>
                  </a:cubicBezTo>
                  <a:cubicBezTo>
                    <a:pt x="103939" y="85652"/>
                    <a:pt x="104001" y="85736"/>
                    <a:pt x="104012" y="85747"/>
                  </a:cubicBezTo>
                  <a:cubicBezTo>
                    <a:pt x="101976" y="87157"/>
                    <a:pt x="106666" y="87101"/>
                    <a:pt x="107213" y="87337"/>
                  </a:cubicBezTo>
                  <a:cubicBezTo>
                    <a:pt x="107224" y="87298"/>
                    <a:pt x="103649" y="89466"/>
                    <a:pt x="105674" y="89466"/>
                  </a:cubicBezTo>
                  <a:cubicBezTo>
                    <a:pt x="106014" y="89466"/>
                    <a:pt x="107531" y="89606"/>
                    <a:pt x="107614" y="90056"/>
                  </a:cubicBezTo>
                  <a:cubicBezTo>
                    <a:pt x="107636" y="90449"/>
                    <a:pt x="107291" y="91033"/>
                    <a:pt x="107096" y="91319"/>
                  </a:cubicBezTo>
                  <a:cubicBezTo>
                    <a:pt x="108105" y="92527"/>
                    <a:pt x="111863" y="91039"/>
                    <a:pt x="112003" y="90808"/>
                  </a:cubicBezTo>
                  <a:cubicBezTo>
                    <a:pt x="112092" y="90668"/>
                    <a:pt x="115694" y="87551"/>
                    <a:pt x="112510" y="88820"/>
                  </a:cubicBezTo>
                  <a:cubicBezTo>
                    <a:pt x="111239" y="89320"/>
                    <a:pt x="110798" y="87871"/>
                    <a:pt x="110196" y="86933"/>
                  </a:cubicBezTo>
                  <a:cubicBezTo>
                    <a:pt x="111250" y="86759"/>
                    <a:pt x="112310" y="85770"/>
                    <a:pt x="113297" y="85483"/>
                  </a:cubicBezTo>
                  <a:cubicBezTo>
                    <a:pt x="114066" y="85596"/>
                    <a:pt x="117641" y="84439"/>
                    <a:pt x="116815" y="83299"/>
                  </a:cubicBezTo>
                  <a:cubicBezTo>
                    <a:pt x="117206" y="83057"/>
                    <a:pt x="117724" y="82507"/>
                    <a:pt x="118198" y="82507"/>
                  </a:cubicBezTo>
                  <a:cubicBezTo>
                    <a:pt x="120117" y="81181"/>
                    <a:pt x="118683" y="81574"/>
                    <a:pt x="119330" y="79749"/>
                  </a:cubicBezTo>
                  <a:cubicBezTo>
                    <a:pt x="119341" y="79726"/>
                    <a:pt x="119291" y="79861"/>
                    <a:pt x="119330" y="79749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988133117" cy="1137362136"/>
            </a:xfrm>
            <a:custGeom>
              <a:pathLst>
                <a:path extrusionOk="0" h="120000" w="120000">
                  <a:moveTo>
                    <a:pt x="75365" y="20013"/>
                  </a:moveTo>
                  <a:cubicBezTo>
                    <a:pt x="76601" y="18912"/>
                    <a:pt x="74089" y="17878"/>
                    <a:pt x="73966" y="20427"/>
                  </a:cubicBezTo>
                  <a:cubicBezTo>
                    <a:pt x="74425" y="20388"/>
                    <a:pt x="74951" y="20382"/>
                    <a:pt x="75365" y="20013"/>
                  </a:cubicBezTo>
                  <a:cubicBezTo>
                    <a:pt x="75471" y="19918"/>
                    <a:pt x="75141" y="20215"/>
                    <a:pt x="75365" y="20013"/>
                  </a:cubicBezTo>
                  <a:close/>
                  <a:moveTo>
                    <a:pt x="66093" y="5366"/>
                  </a:moveTo>
                  <a:cubicBezTo>
                    <a:pt x="66434" y="5450"/>
                    <a:pt x="69372" y="6971"/>
                    <a:pt x="69210" y="5187"/>
                  </a:cubicBezTo>
                  <a:cubicBezTo>
                    <a:pt x="69114" y="4181"/>
                    <a:pt x="66675" y="4500"/>
                    <a:pt x="66445" y="4522"/>
                  </a:cubicBezTo>
                  <a:cubicBezTo>
                    <a:pt x="66496" y="4673"/>
                    <a:pt x="66983" y="4779"/>
                    <a:pt x="66865" y="5031"/>
                  </a:cubicBezTo>
                  <a:cubicBezTo>
                    <a:pt x="66619" y="5221"/>
                    <a:pt x="66362" y="5333"/>
                    <a:pt x="66093" y="5366"/>
                  </a:cubicBezTo>
                  <a:cubicBezTo>
                    <a:pt x="66334" y="5422"/>
                    <a:pt x="66283" y="5227"/>
                    <a:pt x="66093" y="5366"/>
                  </a:cubicBezTo>
                  <a:close/>
                  <a:moveTo>
                    <a:pt x="64571" y="8480"/>
                  </a:moveTo>
                  <a:cubicBezTo>
                    <a:pt x="64476" y="8570"/>
                    <a:pt x="64431" y="8698"/>
                    <a:pt x="64420" y="8866"/>
                  </a:cubicBezTo>
                  <a:cubicBezTo>
                    <a:pt x="64560" y="9146"/>
                    <a:pt x="65808" y="8883"/>
                    <a:pt x="66020" y="8922"/>
                  </a:cubicBezTo>
                  <a:cubicBezTo>
                    <a:pt x="65830" y="9140"/>
                    <a:pt x="65349" y="9179"/>
                    <a:pt x="65410" y="9705"/>
                  </a:cubicBezTo>
                  <a:cubicBezTo>
                    <a:pt x="66199" y="9844"/>
                    <a:pt x="66714" y="9705"/>
                    <a:pt x="67380" y="9084"/>
                  </a:cubicBezTo>
                  <a:cubicBezTo>
                    <a:pt x="67486" y="8983"/>
                    <a:pt x="68393" y="7776"/>
                    <a:pt x="68387" y="7776"/>
                  </a:cubicBezTo>
                  <a:cubicBezTo>
                    <a:pt x="67850" y="7569"/>
                    <a:pt x="66876" y="7111"/>
                    <a:pt x="66350" y="7653"/>
                  </a:cubicBezTo>
                  <a:cubicBezTo>
                    <a:pt x="66496" y="7759"/>
                    <a:pt x="66513" y="7904"/>
                    <a:pt x="66401" y="8083"/>
                  </a:cubicBezTo>
                  <a:cubicBezTo>
                    <a:pt x="66015" y="8385"/>
                    <a:pt x="65757" y="7206"/>
                    <a:pt x="65489" y="8609"/>
                  </a:cubicBezTo>
                  <a:cubicBezTo>
                    <a:pt x="65343" y="8559"/>
                    <a:pt x="64409" y="6088"/>
                    <a:pt x="64213" y="8268"/>
                  </a:cubicBezTo>
                  <a:cubicBezTo>
                    <a:pt x="64353" y="8257"/>
                    <a:pt x="64605" y="8184"/>
                    <a:pt x="64571" y="8480"/>
                  </a:cubicBezTo>
                  <a:cubicBezTo>
                    <a:pt x="64549" y="8642"/>
                    <a:pt x="64605" y="8184"/>
                    <a:pt x="64571" y="8480"/>
                  </a:cubicBezTo>
                  <a:close/>
                  <a:moveTo>
                    <a:pt x="69064" y="8726"/>
                  </a:moveTo>
                  <a:cubicBezTo>
                    <a:pt x="68628" y="8777"/>
                    <a:pt x="67889" y="8911"/>
                    <a:pt x="67593" y="9559"/>
                  </a:cubicBezTo>
                  <a:cubicBezTo>
                    <a:pt x="68046" y="9917"/>
                    <a:pt x="68628" y="10247"/>
                    <a:pt x="69131" y="9951"/>
                  </a:cubicBezTo>
                  <a:cubicBezTo>
                    <a:pt x="69724" y="9604"/>
                    <a:pt x="69769" y="8648"/>
                    <a:pt x="69064" y="8726"/>
                  </a:cubicBezTo>
                  <a:cubicBezTo>
                    <a:pt x="68863" y="8749"/>
                    <a:pt x="69238" y="8709"/>
                    <a:pt x="69064" y="8726"/>
                  </a:cubicBezTo>
                  <a:close/>
                  <a:moveTo>
                    <a:pt x="69439" y="7508"/>
                  </a:moveTo>
                  <a:cubicBezTo>
                    <a:pt x="69758" y="8464"/>
                    <a:pt x="70793" y="7312"/>
                    <a:pt x="71000" y="7871"/>
                  </a:cubicBezTo>
                  <a:cubicBezTo>
                    <a:pt x="71375" y="8877"/>
                    <a:pt x="70301" y="8877"/>
                    <a:pt x="70278" y="9727"/>
                  </a:cubicBezTo>
                  <a:cubicBezTo>
                    <a:pt x="70273" y="10096"/>
                    <a:pt x="72572" y="10146"/>
                    <a:pt x="72080" y="10191"/>
                  </a:cubicBezTo>
                  <a:cubicBezTo>
                    <a:pt x="72908" y="10113"/>
                    <a:pt x="74799" y="9626"/>
                    <a:pt x="75572" y="10012"/>
                  </a:cubicBezTo>
                  <a:cubicBezTo>
                    <a:pt x="76036" y="10236"/>
                    <a:pt x="78246" y="10068"/>
                    <a:pt x="77883" y="9419"/>
                  </a:cubicBezTo>
                  <a:cubicBezTo>
                    <a:pt x="77888" y="9414"/>
                    <a:pt x="78353" y="9174"/>
                    <a:pt x="78224" y="8922"/>
                  </a:cubicBezTo>
                  <a:cubicBezTo>
                    <a:pt x="77054" y="6585"/>
                    <a:pt x="73619" y="10901"/>
                    <a:pt x="72505" y="8061"/>
                  </a:cubicBezTo>
                  <a:cubicBezTo>
                    <a:pt x="72696" y="8000"/>
                    <a:pt x="73065" y="8100"/>
                    <a:pt x="73194" y="7849"/>
                  </a:cubicBezTo>
                  <a:cubicBezTo>
                    <a:pt x="72097" y="7804"/>
                    <a:pt x="70094" y="5825"/>
                    <a:pt x="69092" y="7301"/>
                  </a:cubicBezTo>
                  <a:cubicBezTo>
                    <a:pt x="69260" y="7295"/>
                    <a:pt x="69355" y="7245"/>
                    <a:pt x="69439" y="7508"/>
                  </a:cubicBezTo>
                  <a:cubicBezTo>
                    <a:pt x="69618" y="8033"/>
                    <a:pt x="69355" y="7245"/>
                    <a:pt x="69439" y="7508"/>
                  </a:cubicBezTo>
                  <a:close/>
                  <a:moveTo>
                    <a:pt x="72623" y="4567"/>
                  </a:moveTo>
                  <a:cubicBezTo>
                    <a:pt x="72959" y="4919"/>
                    <a:pt x="73524" y="4768"/>
                    <a:pt x="73899" y="4763"/>
                  </a:cubicBezTo>
                  <a:cubicBezTo>
                    <a:pt x="73210" y="4936"/>
                    <a:pt x="72393" y="5937"/>
                    <a:pt x="73652" y="6015"/>
                  </a:cubicBezTo>
                  <a:cubicBezTo>
                    <a:pt x="74850" y="6088"/>
                    <a:pt x="75941" y="5601"/>
                    <a:pt x="77116" y="5355"/>
                  </a:cubicBezTo>
                  <a:cubicBezTo>
                    <a:pt x="76864" y="5406"/>
                    <a:pt x="76008" y="5512"/>
                    <a:pt x="75868" y="6143"/>
                  </a:cubicBezTo>
                  <a:cubicBezTo>
                    <a:pt x="75986" y="5607"/>
                    <a:pt x="77536" y="7301"/>
                    <a:pt x="76372" y="7021"/>
                  </a:cubicBezTo>
                  <a:cubicBezTo>
                    <a:pt x="76114" y="6954"/>
                    <a:pt x="76254" y="6356"/>
                    <a:pt x="75723" y="6373"/>
                  </a:cubicBezTo>
                  <a:cubicBezTo>
                    <a:pt x="75359" y="6378"/>
                    <a:pt x="74967" y="7267"/>
                    <a:pt x="75130" y="7267"/>
                  </a:cubicBezTo>
                  <a:cubicBezTo>
                    <a:pt x="74822" y="7267"/>
                    <a:pt x="73585" y="7373"/>
                    <a:pt x="73468" y="8039"/>
                  </a:cubicBezTo>
                  <a:cubicBezTo>
                    <a:pt x="73423" y="8262"/>
                    <a:pt x="78162" y="8318"/>
                    <a:pt x="78157" y="8380"/>
                  </a:cubicBezTo>
                  <a:cubicBezTo>
                    <a:pt x="77989" y="9213"/>
                    <a:pt x="80076" y="8178"/>
                    <a:pt x="80563" y="7647"/>
                  </a:cubicBezTo>
                  <a:cubicBezTo>
                    <a:pt x="80333" y="7563"/>
                    <a:pt x="79970" y="7737"/>
                    <a:pt x="79785" y="7496"/>
                  </a:cubicBezTo>
                  <a:cubicBezTo>
                    <a:pt x="80171" y="6719"/>
                    <a:pt x="80736" y="7368"/>
                    <a:pt x="81061" y="6429"/>
                  </a:cubicBezTo>
                  <a:cubicBezTo>
                    <a:pt x="81167" y="6121"/>
                    <a:pt x="83310" y="5825"/>
                    <a:pt x="83702" y="5456"/>
                  </a:cubicBezTo>
                  <a:cubicBezTo>
                    <a:pt x="83629" y="5406"/>
                    <a:pt x="83551" y="5266"/>
                    <a:pt x="83444" y="5243"/>
                  </a:cubicBezTo>
                  <a:cubicBezTo>
                    <a:pt x="84278" y="4338"/>
                    <a:pt x="85643" y="4382"/>
                    <a:pt x="86578" y="3980"/>
                  </a:cubicBezTo>
                  <a:cubicBezTo>
                    <a:pt x="87786" y="3460"/>
                    <a:pt x="89017" y="2895"/>
                    <a:pt x="90254" y="2588"/>
                  </a:cubicBezTo>
                  <a:cubicBezTo>
                    <a:pt x="90607" y="2498"/>
                    <a:pt x="93802" y="1481"/>
                    <a:pt x="93807" y="1319"/>
                  </a:cubicBezTo>
                  <a:cubicBezTo>
                    <a:pt x="93891" y="-368"/>
                    <a:pt x="78129" y="1531"/>
                    <a:pt x="76735" y="2141"/>
                  </a:cubicBezTo>
                  <a:cubicBezTo>
                    <a:pt x="77038" y="2006"/>
                    <a:pt x="78157" y="3169"/>
                    <a:pt x="78593" y="3214"/>
                  </a:cubicBezTo>
                  <a:cubicBezTo>
                    <a:pt x="78576" y="3225"/>
                    <a:pt x="78537" y="3253"/>
                    <a:pt x="78515" y="3270"/>
                  </a:cubicBezTo>
                  <a:cubicBezTo>
                    <a:pt x="78806" y="3259"/>
                    <a:pt x="79142" y="3287"/>
                    <a:pt x="79405" y="3438"/>
                  </a:cubicBezTo>
                  <a:cubicBezTo>
                    <a:pt x="78644" y="3454"/>
                    <a:pt x="78151" y="4254"/>
                    <a:pt x="77502" y="4310"/>
                  </a:cubicBezTo>
                  <a:cubicBezTo>
                    <a:pt x="78285" y="4243"/>
                    <a:pt x="76970" y="3376"/>
                    <a:pt x="76892" y="3348"/>
                  </a:cubicBezTo>
                  <a:cubicBezTo>
                    <a:pt x="75874" y="2990"/>
                    <a:pt x="75616" y="2107"/>
                    <a:pt x="74453" y="2711"/>
                  </a:cubicBezTo>
                  <a:cubicBezTo>
                    <a:pt x="74184" y="2851"/>
                    <a:pt x="71907" y="3812"/>
                    <a:pt x="72623" y="4567"/>
                  </a:cubicBezTo>
                  <a:cubicBezTo>
                    <a:pt x="72959" y="4919"/>
                    <a:pt x="72517" y="4455"/>
                    <a:pt x="72623" y="4567"/>
                  </a:cubicBezTo>
                  <a:close/>
                  <a:moveTo>
                    <a:pt x="55708" y="9045"/>
                  </a:moveTo>
                  <a:cubicBezTo>
                    <a:pt x="55546" y="9129"/>
                    <a:pt x="55277" y="9129"/>
                    <a:pt x="55215" y="9459"/>
                  </a:cubicBezTo>
                  <a:cubicBezTo>
                    <a:pt x="56284" y="9928"/>
                    <a:pt x="57375" y="9509"/>
                    <a:pt x="58466" y="9610"/>
                  </a:cubicBezTo>
                  <a:cubicBezTo>
                    <a:pt x="58271" y="10320"/>
                    <a:pt x="56866" y="9515"/>
                    <a:pt x="56525" y="10280"/>
                  </a:cubicBezTo>
                  <a:cubicBezTo>
                    <a:pt x="57140" y="11203"/>
                    <a:pt x="63211" y="9106"/>
                    <a:pt x="63027" y="8514"/>
                  </a:cubicBezTo>
                  <a:cubicBezTo>
                    <a:pt x="62898" y="8095"/>
                    <a:pt x="62411" y="8491"/>
                    <a:pt x="62226" y="8497"/>
                  </a:cubicBezTo>
                  <a:cubicBezTo>
                    <a:pt x="61611" y="8519"/>
                    <a:pt x="62159" y="7860"/>
                    <a:pt x="62176" y="7468"/>
                  </a:cubicBezTo>
                  <a:cubicBezTo>
                    <a:pt x="61695" y="7541"/>
                    <a:pt x="61236" y="7944"/>
                    <a:pt x="60760" y="7972"/>
                  </a:cubicBezTo>
                  <a:cubicBezTo>
                    <a:pt x="60884" y="8078"/>
                    <a:pt x="60968" y="8234"/>
                    <a:pt x="61023" y="8436"/>
                  </a:cubicBezTo>
                  <a:cubicBezTo>
                    <a:pt x="60850" y="8553"/>
                    <a:pt x="60665" y="8614"/>
                    <a:pt x="60481" y="8614"/>
                  </a:cubicBezTo>
                  <a:cubicBezTo>
                    <a:pt x="60660" y="8676"/>
                    <a:pt x="60811" y="8821"/>
                    <a:pt x="60928" y="9062"/>
                  </a:cubicBezTo>
                  <a:cubicBezTo>
                    <a:pt x="60705" y="9140"/>
                    <a:pt x="59557" y="9241"/>
                    <a:pt x="59255" y="9039"/>
                  </a:cubicBezTo>
                  <a:cubicBezTo>
                    <a:pt x="59350" y="8955"/>
                    <a:pt x="59434" y="8832"/>
                    <a:pt x="59502" y="8676"/>
                  </a:cubicBezTo>
                  <a:cubicBezTo>
                    <a:pt x="59199" y="8245"/>
                    <a:pt x="58858" y="8039"/>
                    <a:pt x="58472" y="8055"/>
                  </a:cubicBezTo>
                  <a:cubicBezTo>
                    <a:pt x="58925" y="7960"/>
                    <a:pt x="57884" y="7916"/>
                    <a:pt x="57728" y="7960"/>
                  </a:cubicBezTo>
                  <a:cubicBezTo>
                    <a:pt x="57017" y="8178"/>
                    <a:pt x="56390" y="8693"/>
                    <a:pt x="55708" y="9045"/>
                  </a:cubicBezTo>
                  <a:cubicBezTo>
                    <a:pt x="55546" y="9129"/>
                    <a:pt x="55764" y="9017"/>
                    <a:pt x="55708" y="9045"/>
                  </a:cubicBezTo>
                  <a:close/>
                  <a:moveTo>
                    <a:pt x="55557" y="8626"/>
                  </a:moveTo>
                  <a:cubicBezTo>
                    <a:pt x="55809" y="8525"/>
                    <a:pt x="56032" y="8352"/>
                    <a:pt x="56234" y="8111"/>
                  </a:cubicBezTo>
                  <a:cubicBezTo>
                    <a:pt x="56206" y="7960"/>
                    <a:pt x="54801" y="8715"/>
                    <a:pt x="54840" y="8916"/>
                  </a:cubicBezTo>
                  <a:cubicBezTo>
                    <a:pt x="55087" y="8894"/>
                    <a:pt x="55327" y="8799"/>
                    <a:pt x="55557" y="8626"/>
                  </a:cubicBezTo>
                  <a:cubicBezTo>
                    <a:pt x="55943" y="8408"/>
                    <a:pt x="55171" y="8849"/>
                    <a:pt x="55557" y="8626"/>
                  </a:cubicBezTo>
                  <a:close/>
                  <a:moveTo>
                    <a:pt x="47326" y="15217"/>
                  </a:moveTo>
                  <a:cubicBezTo>
                    <a:pt x="48753" y="14809"/>
                    <a:pt x="50135" y="14194"/>
                    <a:pt x="51422" y="13098"/>
                  </a:cubicBezTo>
                  <a:cubicBezTo>
                    <a:pt x="51416" y="13104"/>
                    <a:pt x="51410" y="13109"/>
                    <a:pt x="51405" y="13115"/>
                  </a:cubicBezTo>
                  <a:cubicBezTo>
                    <a:pt x="51438" y="13199"/>
                    <a:pt x="51494" y="13288"/>
                    <a:pt x="51522" y="13383"/>
                  </a:cubicBezTo>
                  <a:cubicBezTo>
                    <a:pt x="50996" y="13406"/>
                    <a:pt x="50560" y="13657"/>
                    <a:pt x="50152" y="14211"/>
                  </a:cubicBezTo>
                  <a:cubicBezTo>
                    <a:pt x="50773" y="14278"/>
                    <a:pt x="51388" y="14451"/>
                    <a:pt x="52020" y="14529"/>
                  </a:cubicBezTo>
                  <a:cubicBezTo>
                    <a:pt x="51785" y="14501"/>
                    <a:pt x="50012" y="15178"/>
                    <a:pt x="50000" y="15127"/>
                  </a:cubicBezTo>
                  <a:cubicBezTo>
                    <a:pt x="50000" y="15323"/>
                    <a:pt x="50034" y="15508"/>
                    <a:pt x="50112" y="15681"/>
                  </a:cubicBezTo>
                  <a:cubicBezTo>
                    <a:pt x="50935" y="15345"/>
                    <a:pt x="52865" y="15044"/>
                    <a:pt x="53615" y="15927"/>
                  </a:cubicBezTo>
                  <a:cubicBezTo>
                    <a:pt x="53442" y="16285"/>
                    <a:pt x="49553" y="16111"/>
                    <a:pt x="49586" y="16486"/>
                  </a:cubicBezTo>
                  <a:cubicBezTo>
                    <a:pt x="49654" y="17755"/>
                    <a:pt x="51366" y="17341"/>
                    <a:pt x="51192" y="17883"/>
                  </a:cubicBezTo>
                  <a:cubicBezTo>
                    <a:pt x="50722" y="19410"/>
                    <a:pt x="54488" y="18062"/>
                    <a:pt x="55025" y="17906"/>
                  </a:cubicBezTo>
                  <a:cubicBezTo>
                    <a:pt x="55199" y="17856"/>
                    <a:pt x="56099" y="17011"/>
                    <a:pt x="56279" y="17302"/>
                  </a:cubicBezTo>
                  <a:cubicBezTo>
                    <a:pt x="56687" y="17945"/>
                    <a:pt x="57263" y="17934"/>
                    <a:pt x="57789" y="18023"/>
                  </a:cubicBezTo>
                  <a:cubicBezTo>
                    <a:pt x="58192" y="18191"/>
                    <a:pt x="58578" y="18118"/>
                    <a:pt x="58948" y="17794"/>
                  </a:cubicBezTo>
                  <a:cubicBezTo>
                    <a:pt x="58936" y="17280"/>
                    <a:pt x="59048" y="16916"/>
                    <a:pt x="59289" y="16715"/>
                  </a:cubicBezTo>
                  <a:cubicBezTo>
                    <a:pt x="59681" y="16715"/>
                    <a:pt x="60151" y="17330"/>
                    <a:pt x="60352" y="16357"/>
                  </a:cubicBezTo>
                  <a:cubicBezTo>
                    <a:pt x="60229" y="16301"/>
                    <a:pt x="58841" y="14999"/>
                    <a:pt x="58880" y="14976"/>
                  </a:cubicBezTo>
                  <a:cubicBezTo>
                    <a:pt x="59541" y="14703"/>
                    <a:pt x="60341" y="12243"/>
                    <a:pt x="59362" y="12025"/>
                  </a:cubicBezTo>
                  <a:cubicBezTo>
                    <a:pt x="58741" y="11885"/>
                    <a:pt x="58494" y="12008"/>
                    <a:pt x="58170" y="13037"/>
                  </a:cubicBezTo>
                  <a:cubicBezTo>
                    <a:pt x="57845" y="14082"/>
                    <a:pt x="57510" y="13612"/>
                    <a:pt x="57196" y="14099"/>
                  </a:cubicBezTo>
                  <a:cubicBezTo>
                    <a:pt x="58617" y="11712"/>
                    <a:pt x="56340" y="13109"/>
                    <a:pt x="56004" y="13042"/>
                  </a:cubicBezTo>
                  <a:cubicBezTo>
                    <a:pt x="56071" y="12897"/>
                    <a:pt x="56133" y="12751"/>
                    <a:pt x="56200" y="12606"/>
                  </a:cubicBezTo>
                  <a:cubicBezTo>
                    <a:pt x="56273" y="12092"/>
                    <a:pt x="54225" y="12774"/>
                    <a:pt x="54225" y="12774"/>
                  </a:cubicBezTo>
                  <a:cubicBezTo>
                    <a:pt x="54343" y="12405"/>
                    <a:pt x="55008" y="12394"/>
                    <a:pt x="54964" y="11896"/>
                  </a:cubicBezTo>
                  <a:cubicBezTo>
                    <a:pt x="54359" y="11823"/>
                    <a:pt x="54387" y="10588"/>
                    <a:pt x="53609" y="10839"/>
                  </a:cubicBezTo>
                  <a:cubicBezTo>
                    <a:pt x="52832" y="11085"/>
                    <a:pt x="52295" y="10543"/>
                    <a:pt x="51539" y="10605"/>
                  </a:cubicBezTo>
                  <a:cubicBezTo>
                    <a:pt x="50761" y="10672"/>
                    <a:pt x="50000" y="10415"/>
                    <a:pt x="49654" y="11454"/>
                  </a:cubicBezTo>
                  <a:cubicBezTo>
                    <a:pt x="49402" y="12220"/>
                    <a:pt x="48730" y="12327"/>
                    <a:pt x="48288" y="12561"/>
                  </a:cubicBezTo>
                  <a:cubicBezTo>
                    <a:pt x="48339" y="12679"/>
                    <a:pt x="48311" y="12763"/>
                    <a:pt x="48327" y="12886"/>
                  </a:cubicBezTo>
                  <a:cubicBezTo>
                    <a:pt x="47790" y="12941"/>
                    <a:pt x="46996" y="13439"/>
                    <a:pt x="46587" y="13981"/>
                  </a:cubicBezTo>
                  <a:cubicBezTo>
                    <a:pt x="47080" y="14082"/>
                    <a:pt x="47427" y="14272"/>
                    <a:pt x="47326" y="15217"/>
                  </a:cubicBezTo>
                  <a:cubicBezTo>
                    <a:pt x="47902" y="15055"/>
                    <a:pt x="47427" y="14272"/>
                    <a:pt x="47326" y="15217"/>
                  </a:cubicBezTo>
                  <a:close/>
                  <a:moveTo>
                    <a:pt x="60363" y="16324"/>
                  </a:moveTo>
                  <a:cubicBezTo>
                    <a:pt x="60363" y="16335"/>
                    <a:pt x="60358" y="16346"/>
                    <a:pt x="60352" y="16357"/>
                  </a:cubicBezTo>
                  <a:cubicBezTo>
                    <a:pt x="60358" y="16357"/>
                    <a:pt x="60363" y="16363"/>
                    <a:pt x="60363" y="16363"/>
                  </a:cubicBezTo>
                  <a:lnTo>
                    <a:pt x="60363" y="16324"/>
                  </a:lnTo>
                  <a:cubicBezTo>
                    <a:pt x="60363" y="16335"/>
                    <a:pt x="60363" y="16324"/>
                    <a:pt x="60363" y="16324"/>
                  </a:cubicBezTo>
                  <a:close/>
                  <a:moveTo>
                    <a:pt x="83064" y="20701"/>
                  </a:moveTo>
                  <a:cubicBezTo>
                    <a:pt x="82980" y="20371"/>
                    <a:pt x="82913" y="20030"/>
                    <a:pt x="82863" y="19684"/>
                  </a:cubicBezTo>
                  <a:cubicBezTo>
                    <a:pt x="82583" y="18985"/>
                    <a:pt x="81894" y="19516"/>
                    <a:pt x="81520" y="19136"/>
                  </a:cubicBezTo>
                  <a:cubicBezTo>
                    <a:pt x="80669" y="18269"/>
                    <a:pt x="81883" y="17761"/>
                    <a:pt x="82180" y="17733"/>
                  </a:cubicBezTo>
                  <a:cubicBezTo>
                    <a:pt x="82169" y="17134"/>
                    <a:pt x="81480" y="17229"/>
                    <a:pt x="81480" y="17201"/>
                  </a:cubicBezTo>
                  <a:cubicBezTo>
                    <a:pt x="81503" y="16698"/>
                    <a:pt x="82034" y="16883"/>
                    <a:pt x="82202" y="16866"/>
                  </a:cubicBezTo>
                  <a:cubicBezTo>
                    <a:pt x="82337" y="15385"/>
                    <a:pt x="80899" y="15636"/>
                    <a:pt x="80563" y="14948"/>
                  </a:cubicBezTo>
                  <a:cubicBezTo>
                    <a:pt x="79998" y="13786"/>
                    <a:pt x="79869" y="14747"/>
                    <a:pt x="79108" y="14552"/>
                  </a:cubicBezTo>
                  <a:cubicBezTo>
                    <a:pt x="78923" y="14501"/>
                    <a:pt x="78845" y="12735"/>
                    <a:pt x="77944" y="12735"/>
                  </a:cubicBezTo>
                  <a:cubicBezTo>
                    <a:pt x="79231" y="12779"/>
                    <a:pt x="75756" y="9464"/>
                    <a:pt x="76126" y="12371"/>
                  </a:cubicBezTo>
                  <a:cubicBezTo>
                    <a:pt x="76170" y="12746"/>
                    <a:pt x="76825" y="12824"/>
                    <a:pt x="76976" y="12768"/>
                  </a:cubicBezTo>
                  <a:cubicBezTo>
                    <a:pt x="76691" y="12874"/>
                    <a:pt x="75219" y="12953"/>
                    <a:pt x="75090" y="13512"/>
                  </a:cubicBezTo>
                  <a:cubicBezTo>
                    <a:pt x="75281" y="12701"/>
                    <a:pt x="76708" y="10957"/>
                    <a:pt x="74984" y="11320"/>
                  </a:cubicBezTo>
                  <a:cubicBezTo>
                    <a:pt x="74682" y="11382"/>
                    <a:pt x="71660" y="12019"/>
                    <a:pt x="72589" y="13260"/>
                  </a:cubicBezTo>
                  <a:cubicBezTo>
                    <a:pt x="72393" y="13193"/>
                    <a:pt x="71660" y="13450"/>
                    <a:pt x="71800" y="14110"/>
                  </a:cubicBezTo>
                  <a:cubicBezTo>
                    <a:pt x="71118" y="14261"/>
                    <a:pt x="72718" y="11242"/>
                    <a:pt x="73591" y="11231"/>
                  </a:cubicBezTo>
                  <a:cubicBezTo>
                    <a:pt x="72270" y="11248"/>
                    <a:pt x="71162" y="11466"/>
                    <a:pt x="69982" y="12561"/>
                  </a:cubicBezTo>
                  <a:cubicBezTo>
                    <a:pt x="69137" y="13350"/>
                    <a:pt x="68449" y="14691"/>
                    <a:pt x="69920" y="14758"/>
                  </a:cubicBezTo>
                  <a:cubicBezTo>
                    <a:pt x="69948" y="14820"/>
                    <a:pt x="69982" y="14937"/>
                    <a:pt x="69987" y="15004"/>
                  </a:cubicBezTo>
                  <a:cubicBezTo>
                    <a:pt x="67363" y="15206"/>
                    <a:pt x="70116" y="16307"/>
                    <a:pt x="71258" y="16486"/>
                  </a:cubicBezTo>
                  <a:cubicBezTo>
                    <a:pt x="72035" y="16609"/>
                    <a:pt x="74939" y="17705"/>
                    <a:pt x="74973" y="15686"/>
                  </a:cubicBezTo>
                  <a:cubicBezTo>
                    <a:pt x="75348" y="15731"/>
                    <a:pt x="75359" y="16464"/>
                    <a:pt x="75443" y="16782"/>
                  </a:cubicBezTo>
                  <a:cubicBezTo>
                    <a:pt x="75588" y="16676"/>
                    <a:pt x="75667" y="16648"/>
                    <a:pt x="75829" y="16793"/>
                  </a:cubicBezTo>
                  <a:cubicBezTo>
                    <a:pt x="75784" y="16855"/>
                    <a:pt x="75762" y="16905"/>
                    <a:pt x="75684" y="16894"/>
                  </a:cubicBezTo>
                  <a:cubicBezTo>
                    <a:pt x="76002" y="17347"/>
                    <a:pt x="78196" y="19890"/>
                    <a:pt x="77144" y="20550"/>
                  </a:cubicBezTo>
                  <a:cubicBezTo>
                    <a:pt x="76596" y="20891"/>
                    <a:pt x="76210" y="21562"/>
                    <a:pt x="75611" y="21797"/>
                  </a:cubicBezTo>
                  <a:cubicBezTo>
                    <a:pt x="74900" y="22076"/>
                    <a:pt x="75868" y="23083"/>
                    <a:pt x="75264" y="23088"/>
                  </a:cubicBezTo>
                  <a:cubicBezTo>
                    <a:pt x="74145" y="23099"/>
                    <a:pt x="73132" y="23083"/>
                    <a:pt x="72214" y="23726"/>
                  </a:cubicBezTo>
                  <a:cubicBezTo>
                    <a:pt x="70597" y="24872"/>
                    <a:pt x="74548" y="24771"/>
                    <a:pt x="74374" y="24178"/>
                  </a:cubicBezTo>
                  <a:cubicBezTo>
                    <a:pt x="74397" y="24341"/>
                    <a:pt x="74425" y="24508"/>
                    <a:pt x="74447" y="24676"/>
                  </a:cubicBezTo>
                  <a:cubicBezTo>
                    <a:pt x="74609" y="24519"/>
                    <a:pt x="75611" y="25352"/>
                    <a:pt x="75779" y="25783"/>
                  </a:cubicBezTo>
                  <a:cubicBezTo>
                    <a:pt x="75879" y="26040"/>
                    <a:pt x="75236" y="25800"/>
                    <a:pt x="75449" y="26621"/>
                  </a:cubicBezTo>
                  <a:cubicBezTo>
                    <a:pt x="75560" y="27080"/>
                    <a:pt x="76556" y="27572"/>
                    <a:pt x="76685" y="26957"/>
                  </a:cubicBezTo>
                  <a:cubicBezTo>
                    <a:pt x="76495" y="27857"/>
                    <a:pt x="77799" y="28232"/>
                    <a:pt x="78157" y="28360"/>
                  </a:cubicBezTo>
                  <a:cubicBezTo>
                    <a:pt x="79393" y="28796"/>
                    <a:pt x="77731" y="26163"/>
                    <a:pt x="77659" y="25839"/>
                  </a:cubicBezTo>
                  <a:cubicBezTo>
                    <a:pt x="78616" y="26521"/>
                    <a:pt x="80233" y="28047"/>
                    <a:pt x="80524" y="25352"/>
                  </a:cubicBezTo>
                  <a:cubicBezTo>
                    <a:pt x="80563" y="24983"/>
                    <a:pt x="80345" y="23983"/>
                    <a:pt x="80154" y="23899"/>
                  </a:cubicBezTo>
                  <a:cubicBezTo>
                    <a:pt x="78990" y="23396"/>
                    <a:pt x="80126" y="22535"/>
                    <a:pt x="79819" y="21758"/>
                  </a:cubicBezTo>
                  <a:cubicBezTo>
                    <a:pt x="80188" y="21836"/>
                    <a:pt x="80736" y="21283"/>
                    <a:pt x="80859" y="22334"/>
                  </a:cubicBezTo>
                  <a:cubicBezTo>
                    <a:pt x="80982" y="22322"/>
                    <a:pt x="81117" y="22356"/>
                    <a:pt x="81240" y="22395"/>
                  </a:cubicBezTo>
                  <a:cubicBezTo>
                    <a:pt x="80540" y="23575"/>
                    <a:pt x="82823" y="24587"/>
                    <a:pt x="82398" y="22630"/>
                  </a:cubicBezTo>
                  <a:cubicBezTo>
                    <a:pt x="82560" y="23368"/>
                    <a:pt x="83651" y="22149"/>
                    <a:pt x="83870" y="21925"/>
                  </a:cubicBezTo>
                  <a:cubicBezTo>
                    <a:pt x="84899" y="20841"/>
                    <a:pt x="83282" y="21059"/>
                    <a:pt x="83064" y="20701"/>
                  </a:cubicBezTo>
                  <a:cubicBezTo>
                    <a:pt x="82935" y="20494"/>
                    <a:pt x="83344" y="21160"/>
                    <a:pt x="83064" y="20701"/>
                  </a:cubicBezTo>
                  <a:close/>
                  <a:moveTo>
                    <a:pt x="82303" y="51208"/>
                  </a:moveTo>
                  <a:cubicBezTo>
                    <a:pt x="81788" y="50498"/>
                    <a:pt x="82572" y="50275"/>
                    <a:pt x="82448" y="50040"/>
                  </a:cubicBezTo>
                  <a:cubicBezTo>
                    <a:pt x="82281" y="49956"/>
                    <a:pt x="82130" y="49822"/>
                    <a:pt x="81995" y="49626"/>
                  </a:cubicBezTo>
                  <a:cubicBezTo>
                    <a:pt x="81945" y="49386"/>
                    <a:pt x="82320" y="48704"/>
                    <a:pt x="82365" y="48844"/>
                  </a:cubicBezTo>
                  <a:cubicBezTo>
                    <a:pt x="82102" y="48089"/>
                    <a:pt x="80725" y="48967"/>
                    <a:pt x="80703" y="48251"/>
                  </a:cubicBezTo>
                  <a:cubicBezTo>
                    <a:pt x="80686" y="47804"/>
                    <a:pt x="81100" y="48033"/>
                    <a:pt x="81083" y="47631"/>
                  </a:cubicBezTo>
                  <a:cubicBezTo>
                    <a:pt x="81072" y="47111"/>
                    <a:pt x="79819" y="47877"/>
                    <a:pt x="79807" y="48055"/>
                  </a:cubicBezTo>
                  <a:cubicBezTo>
                    <a:pt x="79880" y="46770"/>
                    <a:pt x="81732" y="46311"/>
                    <a:pt x="81626" y="45098"/>
                  </a:cubicBezTo>
                  <a:cubicBezTo>
                    <a:pt x="81497" y="45076"/>
                    <a:pt x="81374" y="45081"/>
                    <a:pt x="81251" y="45115"/>
                  </a:cubicBezTo>
                  <a:cubicBezTo>
                    <a:pt x="82678" y="43868"/>
                    <a:pt x="82023" y="42213"/>
                    <a:pt x="81346" y="40900"/>
                  </a:cubicBezTo>
                  <a:cubicBezTo>
                    <a:pt x="82493" y="40542"/>
                    <a:pt x="79740" y="38976"/>
                    <a:pt x="79768" y="38993"/>
                  </a:cubicBezTo>
                  <a:cubicBezTo>
                    <a:pt x="79880" y="38233"/>
                    <a:pt x="79371" y="37970"/>
                    <a:pt x="79153" y="37501"/>
                  </a:cubicBezTo>
                  <a:cubicBezTo>
                    <a:pt x="79975" y="36606"/>
                    <a:pt x="79572" y="36382"/>
                    <a:pt x="79393" y="34890"/>
                  </a:cubicBezTo>
                  <a:cubicBezTo>
                    <a:pt x="79203" y="33738"/>
                    <a:pt x="79237" y="32128"/>
                    <a:pt x="78772" y="31150"/>
                  </a:cubicBezTo>
                  <a:cubicBezTo>
                    <a:pt x="78386" y="30356"/>
                    <a:pt x="76769" y="33308"/>
                    <a:pt x="76405" y="33621"/>
                  </a:cubicBezTo>
                  <a:cubicBezTo>
                    <a:pt x="75353" y="34532"/>
                    <a:pt x="75751" y="32989"/>
                    <a:pt x="74783" y="33062"/>
                  </a:cubicBezTo>
                  <a:cubicBezTo>
                    <a:pt x="74939" y="32296"/>
                    <a:pt x="75997" y="29691"/>
                    <a:pt x="74878" y="29691"/>
                  </a:cubicBezTo>
                  <a:cubicBezTo>
                    <a:pt x="74626" y="29098"/>
                    <a:pt x="73753" y="27672"/>
                    <a:pt x="73154" y="27672"/>
                  </a:cubicBezTo>
                  <a:cubicBezTo>
                    <a:pt x="72360" y="27672"/>
                    <a:pt x="70273" y="26968"/>
                    <a:pt x="69931" y="28321"/>
                  </a:cubicBezTo>
                  <a:cubicBezTo>
                    <a:pt x="69585" y="29696"/>
                    <a:pt x="69193" y="29897"/>
                    <a:pt x="68443" y="30775"/>
                  </a:cubicBezTo>
                  <a:cubicBezTo>
                    <a:pt x="68700" y="30792"/>
                    <a:pt x="69059" y="31245"/>
                    <a:pt x="69249" y="31245"/>
                  </a:cubicBezTo>
                  <a:cubicBezTo>
                    <a:pt x="69305" y="31245"/>
                    <a:pt x="67604" y="33392"/>
                    <a:pt x="67587" y="33498"/>
                  </a:cubicBezTo>
                  <a:cubicBezTo>
                    <a:pt x="67509" y="34034"/>
                    <a:pt x="67973" y="34543"/>
                    <a:pt x="68096" y="34907"/>
                  </a:cubicBezTo>
                  <a:cubicBezTo>
                    <a:pt x="68432" y="35890"/>
                    <a:pt x="67850" y="37109"/>
                    <a:pt x="67436" y="37702"/>
                  </a:cubicBezTo>
                  <a:cubicBezTo>
                    <a:pt x="66658" y="38803"/>
                    <a:pt x="65108" y="38602"/>
                    <a:pt x="64509" y="39793"/>
                  </a:cubicBezTo>
                  <a:cubicBezTo>
                    <a:pt x="64280" y="40257"/>
                    <a:pt x="64202" y="42079"/>
                    <a:pt x="64135" y="42683"/>
                  </a:cubicBezTo>
                  <a:cubicBezTo>
                    <a:pt x="64017" y="43706"/>
                    <a:pt x="63760" y="43812"/>
                    <a:pt x="63469" y="44668"/>
                  </a:cubicBezTo>
                  <a:cubicBezTo>
                    <a:pt x="63167" y="44136"/>
                    <a:pt x="62881" y="45064"/>
                    <a:pt x="62579" y="45098"/>
                  </a:cubicBezTo>
                  <a:cubicBezTo>
                    <a:pt x="61868" y="45098"/>
                    <a:pt x="61919" y="40050"/>
                    <a:pt x="62954" y="40050"/>
                  </a:cubicBezTo>
                  <a:lnTo>
                    <a:pt x="63038" y="40050"/>
                  </a:lnTo>
                  <a:lnTo>
                    <a:pt x="63133" y="39222"/>
                  </a:lnTo>
                  <a:cubicBezTo>
                    <a:pt x="62075" y="38367"/>
                    <a:pt x="60727" y="39016"/>
                    <a:pt x="59764" y="37562"/>
                  </a:cubicBezTo>
                  <a:cubicBezTo>
                    <a:pt x="58813" y="36142"/>
                    <a:pt x="58388" y="35460"/>
                    <a:pt x="57012" y="35896"/>
                  </a:cubicBezTo>
                  <a:lnTo>
                    <a:pt x="57409" y="33313"/>
                  </a:lnTo>
                  <a:lnTo>
                    <a:pt x="56486" y="33313"/>
                  </a:lnTo>
                  <a:cubicBezTo>
                    <a:pt x="56799" y="31642"/>
                    <a:pt x="57817" y="30747"/>
                    <a:pt x="58623" y="29836"/>
                  </a:cubicBezTo>
                  <a:cubicBezTo>
                    <a:pt x="58880" y="29584"/>
                    <a:pt x="60956" y="27941"/>
                    <a:pt x="60968" y="27622"/>
                  </a:cubicBezTo>
                  <a:cubicBezTo>
                    <a:pt x="61320" y="27549"/>
                    <a:pt x="62461" y="27399"/>
                    <a:pt x="62232" y="26348"/>
                  </a:cubicBezTo>
                  <a:cubicBezTo>
                    <a:pt x="62820" y="26420"/>
                    <a:pt x="66434" y="24967"/>
                    <a:pt x="66199" y="23597"/>
                  </a:cubicBezTo>
                  <a:cubicBezTo>
                    <a:pt x="66384" y="23491"/>
                    <a:pt x="66580" y="23435"/>
                    <a:pt x="66759" y="23290"/>
                  </a:cubicBezTo>
                  <a:cubicBezTo>
                    <a:pt x="66501" y="23714"/>
                    <a:pt x="65086" y="25330"/>
                    <a:pt x="64963" y="25738"/>
                  </a:cubicBezTo>
                  <a:cubicBezTo>
                    <a:pt x="65276" y="25822"/>
                    <a:pt x="65640" y="25615"/>
                    <a:pt x="65970" y="25638"/>
                  </a:cubicBezTo>
                  <a:cubicBezTo>
                    <a:pt x="66020" y="25956"/>
                    <a:pt x="65830" y="26102"/>
                    <a:pt x="65824" y="26381"/>
                  </a:cubicBezTo>
                  <a:cubicBezTo>
                    <a:pt x="66485" y="26582"/>
                    <a:pt x="67704" y="24749"/>
                    <a:pt x="68230" y="25291"/>
                  </a:cubicBezTo>
                  <a:cubicBezTo>
                    <a:pt x="68202" y="25263"/>
                    <a:pt x="70038" y="26817"/>
                    <a:pt x="69764" y="25408"/>
                  </a:cubicBezTo>
                  <a:cubicBezTo>
                    <a:pt x="69708" y="25123"/>
                    <a:pt x="69170" y="24995"/>
                    <a:pt x="69081" y="25218"/>
                  </a:cubicBezTo>
                  <a:cubicBezTo>
                    <a:pt x="69624" y="23860"/>
                    <a:pt x="68130" y="24033"/>
                    <a:pt x="68040" y="23083"/>
                  </a:cubicBezTo>
                  <a:cubicBezTo>
                    <a:pt x="67900" y="23155"/>
                    <a:pt x="67760" y="23228"/>
                    <a:pt x="67626" y="23301"/>
                  </a:cubicBezTo>
                  <a:cubicBezTo>
                    <a:pt x="67637" y="23038"/>
                    <a:pt x="67676" y="22792"/>
                    <a:pt x="67749" y="22557"/>
                  </a:cubicBezTo>
                  <a:cubicBezTo>
                    <a:pt x="67654" y="22501"/>
                    <a:pt x="67553" y="22507"/>
                    <a:pt x="67453" y="22546"/>
                  </a:cubicBezTo>
                  <a:cubicBezTo>
                    <a:pt x="67503" y="22406"/>
                    <a:pt x="67509" y="22261"/>
                    <a:pt x="67469" y="22104"/>
                  </a:cubicBezTo>
                  <a:cubicBezTo>
                    <a:pt x="67833" y="22009"/>
                    <a:pt x="67772" y="22429"/>
                    <a:pt x="68107" y="22552"/>
                  </a:cubicBezTo>
                  <a:cubicBezTo>
                    <a:pt x="68314" y="23217"/>
                    <a:pt x="69154" y="23781"/>
                    <a:pt x="68907" y="22635"/>
                  </a:cubicBezTo>
                  <a:cubicBezTo>
                    <a:pt x="68997" y="22602"/>
                    <a:pt x="69064" y="22518"/>
                    <a:pt x="69098" y="22384"/>
                  </a:cubicBezTo>
                  <a:cubicBezTo>
                    <a:pt x="69652" y="22663"/>
                    <a:pt x="72002" y="21059"/>
                    <a:pt x="71465" y="19801"/>
                  </a:cubicBezTo>
                  <a:lnTo>
                    <a:pt x="71610" y="19723"/>
                  </a:lnTo>
                  <a:cubicBezTo>
                    <a:pt x="71593" y="19572"/>
                    <a:pt x="71565" y="19393"/>
                    <a:pt x="71521" y="19259"/>
                  </a:cubicBezTo>
                  <a:cubicBezTo>
                    <a:pt x="71828" y="19315"/>
                    <a:pt x="72556" y="19220"/>
                    <a:pt x="72505" y="18487"/>
                  </a:cubicBezTo>
                  <a:cubicBezTo>
                    <a:pt x="72500" y="18370"/>
                    <a:pt x="72248" y="17246"/>
                    <a:pt x="72248" y="17481"/>
                  </a:cubicBezTo>
                  <a:cubicBezTo>
                    <a:pt x="71884" y="16693"/>
                    <a:pt x="70625" y="16464"/>
                    <a:pt x="70082" y="16944"/>
                  </a:cubicBezTo>
                  <a:cubicBezTo>
                    <a:pt x="69881" y="17118"/>
                    <a:pt x="69545" y="18197"/>
                    <a:pt x="69646" y="18197"/>
                  </a:cubicBezTo>
                  <a:cubicBezTo>
                    <a:pt x="69400" y="18504"/>
                    <a:pt x="68969" y="18962"/>
                    <a:pt x="68689" y="19320"/>
                  </a:cubicBezTo>
                  <a:cubicBezTo>
                    <a:pt x="68365" y="19276"/>
                    <a:pt x="67643" y="19516"/>
                    <a:pt x="67727" y="20237"/>
                  </a:cubicBezTo>
                  <a:cubicBezTo>
                    <a:pt x="66988" y="20986"/>
                    <a:pt x="67453" y="19628"/>
                    <a:pt x="67441" y="19846"/>
                  </a:cubicBezTo>
                  <a:cubicBezTo>
                    <a:pt x="68230" y="19846"/>
                    <a:pt x="68124" y="16218"/>
                    <a:pt x="66473" y="18392"/>
                  </a:cubicBezTo>
                  <a:cubicBezTo>
                    <a:pt x="66501" y="18258"/>
                    <a:pt x="66507" y="18124"/>
                    <a:pt x="66490" y="17990"/>
                  </a:cubicBezTo>
                  <a:cubicBezTo>
                    <a:pt x="66792" y="17844"/>
                    <a:pt x="66932" y="17665"/>
                    <a:pt x="66932" y="17419"/>
                  </a:cubicBezTo>
                  <a:cubicBezTo>
                    <a:pt x="66921" y="17174"/>
                    <a:pt x="66809" y="16911"/>
                    <a:pt x="66529" y="16900"/>
                  </a:cubicBezTo>
                  <a:cubicBezTo>
                    <a:pt x="66994" y="16469"/>
                    <a:pt x="66742" y="16139"/>
                    <a:pt x="66569" y="15608"/>
                  </a:cubicBezTo>
                  <a:cubicBezTo>
                    <a:pt x="66714" y="15016"/>
                    <a:pt x="66955" y="14803"/>
                    <a:pt x="66563" y="14188"/>
                  </a:cubicBezTo>
                  <a:cubicBezTo>
                    <a:pt x="68012" y="13545"/>
                    <a:pt x="69461" y="12265"/>
                    <a:pt x="70967" y="11538"/>
                  </a:cubicBezTo>
                  <a:cubicBezTo>
                    <a:pt x="69926" y="10750"/>
                    <a:pt x="68684" y="10241"/>
                    <a:pt x="67559" y="10856"/>
                  </a:cubicBezTo>
                  <a:cubicBezTo>
                    <a:pt x="66417" y="11477"/>
                    <a:pt x="66076" y="13473"/>
                    <a:pt x="65002" y="14065"/>
                  </a:cubicBezTo>
                  <a:cubicBezTo>
                    <a:pt x="65114" y="13892"/>
                    <a:pt x="65528" y="13350"/>
                    <a:pt x="65539" y="13059"/>
                  </a:cubicBezTo>
                  <a:cubicBezTo>
                    <a:pt x="65477" y="13081"/>
                    <a:pt x="65388" y="13020"/>
                    <a:pt x="65338" y="13020"/>
                  </a:cubicBezTo>
                  <a:cubicBezTo>
                    <a:pt x="65388" y="12897"/>
                    <a:pt x="65366" y="12819"/>
                    <a:pt x="65382" y="12684"/>
                  </a:cubicBezTo>
                  <a:cubicBezTo>
                    <a:pt x="65254" y="12707"/>
                    <a:pt x="65153" y="12662"/>
                    <a:pt x="65075" y="12539"/>
                  </a:cubicBezTo>
                  <a:cubicBezTo>
                    <a:pt x="65231" y="12366"/>
                    <a:pt x="66311" y="11969"/>
                    <a:pt x="66222" y="11477"/>
                  </a:cubicBezTo>
                  <a:cubicBezTo>
                    <a:pt x="66104" y="10823"/>
                    <a:pt x="64403" y="11549"/>
                    <a:pt x="64168" y="11589"/>
                  </a:cubicBezTo>
                  <a:cubicBezTo>
                    <a:pt x="62736" y="11823"/>
                    <a:pt x="64017" y="12360"/>
                    <a:pt x="63217" y="12975"/>
                  </a:cubicBezTo>
                  <a:cubicBezTo>
                    <a:pt x="62959" y="13176"/>
                    <a:pt x="61924" y="11723"/>
                    <a:pt x="61964" y="13148"/>
                  </a:cubicBezTo>
                  <a:cubicBezTo>
                    <a:pt x="61980" y="13679"/>
                    <a:pt x="62752" y="14048"/>
                    <a:pt x="62915" y="14893"/>
                  </a:cubicBezTo>
                  <a:cubicBezTo>
                    <a:pt x="63485" y="15032"/>
                    <a:pt x="63972" y="14457"/>
                    <a:pt x="64532" y="14339"/>
                  </a:cubicBezTo>
                  <a:cubicBezTo>
                    <a:pt x="63536" y="14971"/>
                    <a:pt x="62965" y="16519"/>
                    <a:pt x="63810" y="17693"/>
                  </a:cubicBezTo>
                  <a:cubicBezTo>
                    <a:pt x="63513" y="17945"/>
                    <a:pt x="63306" y="18141"/>
                    <a:pt x="63284" y="18733"/>
                  </a:cubicBezTo>
                  <a:lnTo>
                    <a:pt x="63430" y="18806"/>
                  </a:lnTo>
                  <a:cubicBezTo>
                    <a:pt x="62551" y="19175"/>
                    <a:pt x="62372" y="19527"/>
                    <a:pt x="61734" y="20293"/>
                  </a:cubicBezTo>
                  <a:cubicBezTo>
                    <a:pt x="61734" y="20293"/>
                    <a:pt x="61734" y="20293"/>
                    <a:pt x="61734" y="20293"/>
                  </a:cubicBezTo>
                  <a:cubicBezTo>
                    <a:pt x="61891" y="19818"/>
                    <a:pt x="62204" y="19298"/>
                    <a:pt x="61829" y="18800"/>
                  </a:cubicBezTo>
                  <a:cubicBezTo>
                    <a:pt x="62249" y="18828"/>
                    <a:pt x="62641" y="18655"/>
                    <a:pt x="62999" y="18292"/>
                  </a:cubicBezTo>
                  <a:cubicBezTo>
                    <a:pt x="63071" y="18213"/>
                    <a:pt x="62204" y="16872"/>
                    <a:pt x="62059" y="16872"/>
                  </a:cubicBezTo>
                  <a:cubicBezTo>
                    <a:pt x="61846" y="16872"/>
                    <a:pt x="60598" y="17833"/>
                    <a:pt x="60464" y="18202"/>
                  </a:cubicBezTo>
                  <a:cubicBezTo>
                    <a:pt x="60682" y="18292"/>
                    <a:pt x="60900" y="18392"/>
                    <a:pt x="61119" y="18498"/>
                  </a:cubicBezTo>
                  <a:cubicBezTo>
                    <a:pt x="60358" y="18504"/>
                    <a:pt x="60005" y="19438"/>
                    <a:pt x="59205" y="19404"/>
                  </a:cubicBezTo>
                  <a:cubicBezTo>
                    <a:pt x="58489" y="19555"/>
                    <a:pt x="56922" y="19868"/>
                    <a:pt x="56390" y="18862"/>
                  </a:cubicBezTo>
                  <a:cubicBezTo>
                    <a:pt x="56989" y="17498"/>
                    <a:pt x="53005" y="17716"/>
                    <a:pt x="53811" y="19656"/>
                  </a:cubicBezTo>
                  <a:cubicBezTo>
                    <a:pt x="53319" y="20299"/>
                    <a:pt x="52932" y="19454"/>
                    <a:pt x="52418" y="19354"/>
                  </a:cubicBezTo>
                  <a:cubicBezTo>
                    <a:pt x="51550" y="19460"/>
                    <a:pt x="50694" y="19868"/>
                    <a:pt x="49821" y="19745"/>
                  </a:cubicBezTo>
                  <a:cubicBezTo>
                    <a:pt x="51125" y="19013"/>
                    <a:pt x="50661" y="17783"/>
                    <a:pt x="49424" y="17967"/>
                  </a:cubicBezTo>
                  <a:cubicBezTo>
                    <a:pt x="48769" y="18057"/>
                    <a:pt x="48148" y="17626"/>
                    <a:pt x="47550" y="17235"/>
                  </a:cubicBezTo>
                  <a:cubicBezTo>
                    <a:pt x="46447" y="16519"/>
                    <a:pt x="46307" y="17045"/>
                    <a:pt x="45311" y="17123"/>
                  </a:cubicBezTo>
                  <a:cubicBezTo>
                    <a:pt x="46123" y="15340"/>
                    <a:pt x="43890" y="17162"/>
                    <a:pt x="43778" y="17174"/>
                  </a:cubicBezTo>
                  <a:cubicBezTo>
                    <a:pt x="43655" y="16916"/>
                    <a:pt x="43963" y="16352"/>
                    <a:pt x="43767" y="16000"/>
                  </a:cubicBezTo>
                  <a:cubicBezTo>
                    <a:pt x="43448" y="15418"/>
                    <a:pt x="42609" y="16150"/>
                    <a:pt x="42262" y="16324"/>
                  </a:cubicBezTo>
                  <a:cubicBezTo>
                    <a:pt x="41865" y="15111"/>
                    <a:pt x="40287" y="16911"/>
                    <a:pt x="39839" y="16911"/>
                  </a:cubicBezTo>
                  <a:cubicBezTo>
                    <a:pt x="39380" y="16911"/>
                    <a:pt x="38955" y="16793"/>
                    <a:pt x="38491" y="16832"/>
                  </a:cubicBezTo>
                  <a:cubicBezTo>
                    <a:pt x="37830" y="16883"/>
                    <a:pt x="37170" y="17593"/>
                    <a:pt x="36594" y="17654"/>
                  </a:cubicBezTo>
                  <a:cubicBezTo>
                    <a:pt x="36006" y="18381"/>
                    <a:pt x="34921" y="16598"/>
                    <a:pt x="34143" y="16782"/>
                  </a:cubicBezTo>
                  <a:cubicBezTo>
                    <a:pt x="33499" y="15088"/>
                    <a:pt x="29661" y="14859"/>
                    <a:pt x="28581" y="14870"/>
                  </a:cubicBezTo>
                  <a:lnTo>
                    <a:pt x="28906" y="14507"/>
                  </a:lnTo>
                  <a:cubicBezTo>
                    <a:pt x="24536" y="13048"/>
                    <a:pt x="19729" y="15658"/>
                    <a:pt x="15560" y="17816"/>
                  </a:cubicBezTo>
                  <a:cubicBezTo>
                    <a:pt x="15611" y="18141"/>
                    <a:pt x="15633" y="18476"/>
                    <a:pt x="15633" y="18806"/>
                  </a:cubicBezTo>
                  <a:cubicBezTo>
                    <a:pt x="15784" y="18784"/>
                    <a:pt x="15924" y="18901"/>
                    <a:pt x="16008" y="19069"/>
                  </a:cubicBezTo>
                  <a:cubicBezTo>
                    <a:pt x="16198" y="19460"/>
                    <a:pt x="15930" y="19902"/>
                    <a:pt x="15712" y="20047"/>
                  </a:cubicBezTo>
                  <a:cubicBezTo>
                    <a:pt x="15706" y="20215"/>
                    <a:pt x="15767" y="20327"/>
                    <a:pt x="15907" y="20382"/>
                  </a:cubicBezTo>
                  <a:cubicBezTo>
                    <a:pt x="14934" y="20181"/>
                    <a:pt x="14050" y="20668"/>
                    <a:pt x="13126" y="21104"/>
                  </a:cubicBezTo>
                  <a:cubicBezTo>
                    <a:pt x="12942" y="21187"/>
                    <a:pt x="10004" y="22149"/>
                    <a:pt x="11302" y="22798"/>
                  </a:cubicBezTo>
                  <a:cubicBezTo>
                    <a:pt x="10021" y="24916"/>
                    <a:pt x="13457" y="24313"/>
                    <a:pt x="14044" y="23955"/>
                  </a:cubicBezTo>
                  <a:cubicBezTo>
                    <a:pt x="13613" y="25777"/>
                    <a:pt x="10631" y="25638"/>
                    <a:pt x="9719" y="26208"/>
                  </a:cubicBezTo>
                  <a:cubicBezTo>
                    <a:pt x="9008" y="26873"/>
                    <a:pt x="7413" y="27097"/>
                    <a:pt x="7240" y="28707"/>
                  </a:cubicBezTo>
                  <a:cubicBezTo>
                    <a:pt x="7111" y="29892"/>
                    <a:pt x="6031" y="32346"/>
                    <a:pt x="7962" y="31133"/>
                  </a:cubicBezTo>
                  <a:cubicBezTo>
                    <a:pt x="7732" y="31670"/>
                    <a:pt x="7206" y="32234"/>
                    <a:pt x="6893" y="32592"/>
                  </a:cubicBezTo>
                  <a:lnTo>
                    <a:pt x="6977" y="33213"/>
                  </a:lnTo>
                  <a:cubicBezTo>
                    <a:pt x="7302" y="33257"/>
                    <a:pt x="7682" y="33218"/>
                    <a:pt x="7984" y="33034"/>
                  </a:cubicBezTo>
                  <a:cubicBezTo>
                    <a:pt x="8852" y="32497"/>
                    <a:pt x="8421" y="33464"/>
                    <a:pt x="9042" y="33626"/>
                  </a:cubicBezTo>
                  <a:cubicBezTo>
                    <a:pt x="9092" y="33626"/>
                    <a:pt x="9131" y="33610"/>
                    <a:pt x="9170" y="33587"/>
                  </a:cubicBezTo>
                  <a:cubicBezTo>
                    <a:pt x="7095" y="35499"/>
                    <a:pt x="4907" y="36455"/>
                    <a:pt x="2674" y="37696"/>
                  </a:cubicBezTo>
                  <a:cubicBezTo>
                    <a:pt x="1919" y="38116"/>
                    <a:pt x="979" y="38065"/>
                    <a:pt x="302" y="38848"/>
                  </a:cubicBezTo>
                  <a:cubicBezTo>
                    <a:pt x="-861" y="40195"/>
                    <a:pt x="1661" y="39273"/>
                    <a:pt x="1924" y="39139"/>
                  </a:cubicBezTo>
                  <a:cubicBezTo>
                    <a:pt x="3933" y="38127"/>
                    <a:pt x="5975" y="37394"/>
                    <a:pt x="7967" y="36382"/>
                  </a:cubicBezTo>
                  <a:cubicBezTo>
                    <a:pt x="9070" y="35823"/>
                    <a:pt x="13540" y="33923"/>
                    <a:pt x="13540" y="32078"/>
                  </a:cubicBezTo>
                  <a:cubicBezTo>
                    <a:pt x="14346" y="31692"/>
                    <a:pt x="14240" y="32184"/>
                    <a:pt x="14906" y="32257"/>
                  </a:cubicBezTo>
                  <a:cubicBezTo>
                    <a:pt x="15527" y="32894"/>
                    <a:pt x="16685" y="31692"/>
                    <a:pt x="17340" y="31502"/>
                  </a:cubicBezTo>
                  <a:cubicBezTo>
                    <a:pt x="18297" y="31228"/>
                    <a:pt x="18767" y="30585"/>
                    <a:pt x="19567" y="29808"/>
                  </a:cubicBezTo>
                  <a:cubicBezTo>
                    <a:pt x="20098" y="29288"/>
                    <a:pt x="20563" y="30300"/>
                    <a:pt x="21050" y="30484"/>
                  </a:cubicBezTo>
                  <a:cubicBezTo>
                    <a:pt x="21189" y="31435"/>
                    <a:pt x="22991" y="31362"/>
                    <a:pt x="23534" y="31591"/>
                  </a:cubicBezTo>
                  <a:cubicBezTo>
                    <a:pt x="24759" y="32117"/>
                    <a:pt x="25241" y="34554"/>
                    <a:pt x="23965" y="35712"/>
                  </a:cubicBezTo>
                  <a:cubicBezTo>
                    <a:pt x="24127" y="35773"/>
                    <a:pt x="24289" y="35829"/>
                    <a:pt x="24452" y="35879"/>
                  </a:cubicBezTo>
                  <a:cubicBezTo>
                    <a:pt x="24653" y="36455"/>
                    <a:pt x="24161" y="37087"/>
                    <a:pt x="24743" y="37238"/>
                  </a:cubicBezTo>
                  <a:cubicBezTo>
                    <a:pt x="24787" y="37059"/>
                    <a:pt x="24849" y="36891"/>
                    <a:pt x="24927" y="36746"/>
                  </a:cubicBezTo>
                  <a:cubicBezTo>
                    <a:pt x="24843" y="37064"/>
                    <a:pt x="24866" y="37333"/>
                    <a:pt x="24989" y="37556"/>
                  </a:cubicBezTo>
                  <a:cubicBezTo>
                    <a:pt x="24631" y="38574"/>
                    <a:pt x="25073" y="40631"/>
                    <a:pt x="25739" y="39038"/>
                  </a:cubicBezTo>
                  <a:cubicBezTo>
                    <a:pt x="25828" y="39273"/>
                    <a:pt x="26002" y="39295"/>
                    <a:pt x="26119" y="39133"/>
                  </a:cubicBezTo>
                  <a:cubicBezTo>
                    <a:pt x="26270" y="40055"/>
                    <a:pt x="24524" y="41995"/>
                    <a:pt x="25582" y="42554"/>
                  </a:cubicBezTo>
                  <a:cubicBezTo>
                    <a:pt x="25520" y="42705"/>
                    <a:pt x="25386" y="45780"/>
                    <a:pt x="25453" y="45942"/>
                  </a:cubicBezTo>
                  <a:cubicBezTo>
                    <a:pt x="23601" y="45014"/>
                    <a:pt x="25173" y="49006"/>
                    <a:pt x="25806" y="49800"/>
                  </a:cubicBezTo>
                  <a:cubicBezTo>
                    <a:pt x="25006" y="51700"/>
                    <a:pt x="24647" y="54244"/>
                    <a:pt x="23775" y="56240"/>
                  </a:cubicBezTo>
                  <a:cubicBezTo>
                    <a:pt x="23674" y="56480"/>
                    <a:pt x="21615" y="59952"/>
                    <a:pt x="21995" y="60589"/>
                  </a:cubicBezTo>
                  <a:cubicBezTo>
                    <a:pt x="21844" y="60796"/>
                    <a:pt x="21732" y="61529"/>
                    <a:pt x="21632" y="61814"/>
                  </a:cubicBezTo>
                  <a:lnTo>
                    <a:pt x="21861" y="61814"/>
                  </a:lnTo>
                  <a:cubicBezTo>
                    <a:pt x="20608" y="61814"/>
                    <a:pt x="20552" y="68349"/>
                    <a:pt x="21173" y="69383"/>
                  </a:cubicBezTo>
                  <a:cubicBezTo>
                    <a:pt x="20775" y="69914"/>
                    <a:pt x="21128" y="71927"/>
                    <a:pt x="21380" y="72408"/>
                  </a:cubicBezTo>
                  <a:cubicBezTo>
                    <a:pt x="21145" y="73246"/>
                    <a:pt x="22113" y="74627"/>
                    <a:pt x="22734" y="74476"/>
                  </a:cubicBezTo>
                  <a:cubicBezTo>
                    <a:pt x="22717" y="74566"/>
                    <a:pt x="22706" y="74655"/>
                    <a:pt x="22700" y="74744"/>
                  </a:cubicBezTo>
                  <a:lnTo>
                    <a:pt x="22868" y="74795"/>
                  </a:lnTo>
                  <a:lnTo>
                    <a:pt x="22902" y="74990"/>
                  </a:lnTo>
                  <a:cubicBezTo>
                    <a:pt x="24004" y="75415"/>
                    <a:pt x="22952" y="79239"/>
                    <a:pt x="23651" y="80380"/>
                  </a:cubicBezTo>
                  <a:cubicBezTo>
                    <a:pt x="23444" y="80995"/>
                    <a:pt x="25425" y="85148"/>
                    <a:pt x="23657" y="84148"/>
                  </a:cubicBezTo>
                  <a:cubicBezTo>
                    <a:pt x="23657" y="84360"/>
                    <a:pt x="23612" y="84550"/>
                    <a:pt x="23523" y="84701"/>
                  </a:cubicBezTo>
                  <a:cubicBezTo>
                    <a:pt x="23870" y="85333"/>
                    <a:pt x="24088" y="85886"/>
                    <a:pt x="24256" y="86680"/>
                  </a:cubicBezTo>
                  <a:lnTo>
                    <a:pt x="24317" y="86680"/>
                  </a:lnTo>
                  <a:cubicBezTo>
                    <a:pt x="24547" y="86412"/>
                    <a:pt x="24586" y="86893"/>
                    <a:pt x="25000" y="86669"/>
                  </a:cubicBezTo>
                  <a:cubicBezTo>
                    <a:pt x="25576" y="88329"/>
                    <a:pt x="25380" y="88519"/>
                    <a:pt x="25000" y="90308"/>
                  </a:cubicBezTo>
                  <a:cubicBezTo>
                    <a:pt x="25979" y="89923"/>
                    <a:pt x="26662" y="92215"/>
                    <a:pt x="26891" y="93411"/>
                  </a:cubicBezTo>
                  <a:cubicBezTo>
                    <a:pt x="28139" y="92930"/>
                    <a:pt x="27613" y="91153"/>
                    <a:pt x="27171" y="89900"/>
                  </a:cubicBezTo>
                  <a:lnTo>
                    <a:pt x="26964" y="89951"/>
                  </a:lnTo>
                  <a:cubicBezTo>
                    <a:pt x="27154" y="89598"/>
                    <a:pt x="27109" y="89168"/>
                    <a:pt x="26930" y="88860"/>
                  </a:cubicBezTo>
                  <a:lnTo>
                    <a:pt x="26852" y="88894"/>
                  </a:lnTo>
                  <a:cubicBezTo>
                    <a:pt x="26707" y="87698"/>
                    <a:pt x="26360" y="86445"/>
                    <a:pt x="26270" y="85350"/>
                  </a:cubicBezTo>
                  <a:cubicBezTo>
                    <a:pt x="26197" y="84438"/>
                    <a:pt x="25778" y="84187"/>
                    <a:pt x="26041" y="83058"/>
                  </a:cubicBezTo>
                  <a:cubicBezTo>
                    <a:pt x="25979" y="83063"/>
                    <a:pt x="25918" y="83074"/>
                    <a:pt x="25856" y="83085"/>
                  </a:cubicBezTo>
                  <a:cubicBezTo>
                    <a:pt x="25856" y="82129"/>
                    <a:pt x="24256" y="79189"/>
                    <a:pt x="25414" y="78289"/>
                  </a:cubicBezTo>
                  <a:cubicBezTo>
                    <a:pt x="25560" y="78535"/>
                    <a:pt x="25722" y="78563"/>
                    <a:pt x="25923" y="78552"/>
                  </a:cubicBezTo>
                  <a:cubicBezTo>
                    <a:pt x="26013" y="78775"/>
                    <a:pt x="26119" y="78893"/>
                    <a:pt x="26265" y="79004"/>
                  </a:cubicBezTo>
                  <a:cubicBezTo>
                    <a:pt x="25772" y="80424"/>
                    <a:pt x="26477" y="84114"/>
                    <a:pt x="27350" y="84673"/>
                  </a:cubicBezTo>
                  <a:cubicBezTo>
                    <a:pt x="27238" y="85215"/>
                    <a:pt x="27406" y="85858"/>
                    <a:pt x="27742" y="86026"/>
                  </a:cubicBezTo>
                  <a:cubicBezTo>
                    <a:pt x="27719" y="86496"/>
                    <a:pt x="27854" y="86764"/>
                    <a:pt x="28145" y="86753"/>
                  </a:cubicBezTo>
                  <a:cubicBezTo>
                    <a:pt x="28212" y="87183"/>
                    <a:pt x="27938" y="88005"/>
                    <a:pt x="27898" y="88525"/>
                  </a:cubicBezTo>
                  <a:cubicBezTo>
                    <a:pt x="29213" y="88866"/>
                    <a:pt x="31580" y="95301"/>
                    <a:pt x="30069" y="96866"/>
                  </a:cubicBezTo>
                  <a:lnTo>
                    <a:pt x="30137" y="96866"/>
                  </a:lnTo>
                  <a:cubicBezTo>
                    <a:pt x="30008" y="98856"/>
                    <a:pt x="31894" y="101914"/>
                    <a:pt x="33130" y="101685"/>
                  </a:cubicBezTo>
                  <a:cubicBezTo>
                    <a:pt x="34093" y="102395"/>
                    <a:pt x="35587" y="105168"/>
                    <a:pt x="36750" y="105168"/>
                  </a:cubicBezTo>
                  <a:cubicBezTo>
                    <a:pt x="37528" y="105168"/>
                    <a:pt x="38015" y="105861"/>
                    <a:pt x="38793" y="105118"/>
                  </a:cubicBezTo>
                  <a:cubicBezTo>
                    <a:pt x="39794" y="104173"/>
                    <a:pt x="40427" y="105665"/>
                    <a:pt x="41059" y="106990"/>
                  </a:cubicBezTo>
                  <a:lnTo>
                    <a:pt x="40958" y="107522"/>
                  </a:lnTo>
                  <a:cubicBezTo>
                    <a:pt x="41697" y="108774"/>
                    <a:pt x="42575" y="108533"/>
                    <a:pt x="43375" y="109450"/>
                  </a:cubicBezTo>
                  <a:lnTo>
                    <a:pt x="43347" y="109316"/>
                  </a:lnTo>
                  <a:cubicBezTo>
                    <a:pt x="43817" y="109663"/>
                    <a:pt x="44573" y="110322"/>
                    <a:pt x="45088" y="109881"/>
                  </a:cubicBezTo>
                  <a:cubicBezTo>
                    <a:pt x="45144" y="110110"/>
                    <a:pt x="45222" y="110311"/>
                    <a:pt x="45334" y="110496"/>
                  </a:cubicBezTo>
                  <a:cubicBezTo>
                    <a:pt x="45888" y="110960"/>
                    <a:pt x="46156" y="112201"/>
                    <a:pt x="46621" y="112911"/>
                  </a:cubicBezTo>
                  <a:cubicBezTo>
                    <a:pt x="46598" y="112950"/>
                    <a:pt x="46542" y="113106"/>
                    <a:pt x="46481" y="113106"/>
                  </a:cubicBezTo>
                  <a:cubicBezTo>
                    <a:pt x="46151" y="113106"/>
                    <a:pt x="46117" y="113900"/>
                    <a:pt x="46386" y="114068"/>
                  </a:cubicBezTo>
                  <a:cubicBezTo>
                    <a:pt x="46016" y="114929"/>
                    <a:pt x="46638" y="115851"/>
                    <a:pt x="47024" y="116265"/>
                  </a:cubicBezTo>
                  <a:lnTo>
                    <a:pt x="47119" y="116103"/>
                  </a:lnTo>
                  <a:lnTo>
                    <a:pt x="47225" y="116204"/>
                  </a:lnTo>
                  <a:cubicBezTo>
                    <a:pt x="47225" y="116204"/>
                    <a:pt x="47337" y="115913"/>
                    <a:pt x="47354" y="115868"/>
                  </a:cubicBezTo>
                  <a:cubicBezTo>
                    <a:pt x="47455" y="116232"/>
                    <a:pt x="47594" y="116349"/>
                    <a:pt x="47807" y="116466"/>
                  </a:cubicBezTo>
                  <a:cubicBezTo>
                    <a:pt x="48294" y="116740"/>
                    <a:pt x="47964" y="117489"/>
                    <a:pt x="48260" y="118032"/>
                  </a:cubicBezTo>
                  <a:cubicBezTo>
                    <a:pt x="48512" y="118490"/>
                    <a:pt x="48837" y="118345"/>
                    <a:pt x="49094" y="118099"/>
                  </a:cubicBezTo>
                  <a:cubicBezTo>
                    <a:pt x="49346" y="118406"/>
                    <a:pt x="50107" y="117981"/>
                    <a:pt x="50230" y="118462"/>
                  </a:cubicBezTo>
                  <a:cubicBezTo>
                    <a:pt x="50325" y="118898"/>
                    <a:pt x="50398" y="119412"/>
                    <a:pt x="50773" y="119228"/>
                  </a:cubicBezTo>
                  <a:cubicBezTo>
                    <a:pt x="50845" y="120190"/>
                    <a:pt x="52524" y="120385"/>
                    <a:pt x="51713" y="118222"/>
                  </a:cubicBezTo>
                  <a:cubicBezTo>
                    <a:pt x="52160" y="118026"/>
                    <a:pt x="52227" y="117009"/>
                    <a:pt x="52591" y="117009"/>
                  </a:cubicBezTo>
                  <a:cubicBezTo>
                    <a:pt x="53022" y="117009"/>
                    <a:pt x="52955" y="117713"/>
                    <a:pt x="53223" y="117953"/>
                  </a:cubicBezTo>
                  <a:cubicBezTo>
                    <a:pt x="53095" y="118183"/>
                    <a:pt x="53050" y="118429"/>
                    <a:pt x="53095" y="118697"/>
                  </a:cubicBezTo>
                  <a:cubicBezTo>
                    <a:pt x="53324" y="119044"/>
                    <a:pt x="53531" y="119513"/>
                    <a:pt x="53682" y="120000"/>
                  </a:cubicBezTo>
                  <a:cubicBezTo>
                    <a:pt x="53789" y="119882"/>
                    <a:pt x="53912" y="119798"/>
                    <a:pt x="54040" y="119748"/>
                  </a:cubicBezTo>
                  <a:cubicBezTo>
                    <a:pt x="54001" y="119670"/>
                    <a:pt x="54001" y="119597"/>
                    <a:pt x="54029" y="119530"/>
                  </a:cubicBezTo>
                  <a:lnTo>
                    <a:pt x="54068" y="119597"/>
                  </a:lnTo>
                  <a:cubicBezTo>
                    <a:pt x="54292" y="119474"/>
                    <a:pt x="54432" y="119228"/>
                    <a:pt x="54460" y="118865"/>
                  </a:cubicBezTo>
                  <a:lnTo>
                    <a:pt x="54768" y="118736"/>
                  </a:lnTo>
                  <a:lnTo>
                    <a:pt x="54426" y="117601"/>
                  </a:lnTo>
                  <a:lnTo>
                    <a:pt x="54561" y="117305"/>
                  </a:lnTo>
                  <a:cubicBezTo>
                    <a:pt x="54219" y="116511"/>
                    <a:pt x="53665" y="115544"/>
                    <a:pt x="53033" y="115639"/>
                  </a:cubicBezTo>
                  <a:cubicBezTo>
                    <a:pt x="52518" y="113973"/>
                    <a:pt x="50487" y="118607"/>
                    <a:pt x="49827" y="115393"/>
                  </a:cubicBezTo>
                  <a:lnTo>
                    <a:pt x="49351" y="115404"/>
                  </a:lnTo>
                  <a:cubicBezTo>
                    <a:pt x="49351" y="115404"/>
                    <a:pt x="48579" y="114141"/>
                    <a:pt x="48775" y="114141"/>
                  </a:cubicBezTo>
                  <a:cubicBezTo>
                    <a:pt x="48775" y="114141"/>
                    <a:pt x="48775" y="114141"/>
                    <a:pt x="48775" y="114141"/>
                  </a:cubicBezTo>
                  <a:cubicBezTo>
                    <a:pt x="48786" y="114141"/>
                    <a:pt x="49715" y="106739"/>
                    <a:pt x="49805" y="105850"/>
                  </a:cubicBezTo>
                  <a:cubicBezTo>
                    <a:pt x="49603" y="105833"/>
                    <a:pt x="49374" y="105861"/>
                    <a:pt x="49183" y="105984"/>
                  </a:cubicBezTo>
                  <a:cubicBezTo>
                    <a:pt x="48484" y="105118"/>
                    <a:pt x="47874" y="105302"/>
                    <a:pt x="47287" y="104777"/>
                  </a:cubicBezTo>
                  <a:cubicBezTo>
                    <a:pt x="47096" y="104609"/>
                    <a:pt x="45160" y="104765"/>
                    <a:pt x="44959" y="104950"/>
                  </a:cubicBezTo>
                  <a:cubicBezTo>
                    <a:pt x="44942" y="104922"/>
                    <a:pt x="44925" y="104894"/>
                    <a:pt x="44903" y="104860"/>
                  </a:cubicBezTo>
                  <a:cubicBezTo>
                    <a:pt x="45373" y="103837"/>
                    <a:pt x="45558" y="102373"/>
                    <a:pt x="45882" y="101243"/>
                  </a:cubicBezTo>
                  <a:cubicBezTo>
                    <a:pt x="46296" y="100450"/>
                    <a:pt x="47606" y="94865"/>
                    <a:pt x="46912" y="94865"/>
                  </a:cubicBezTo>
                  <a:cubicBezTo>
                    <a:pt x="46352" y="94865"/>
                    <a:pt x="45658" y="95021"/>
                    <a:pt x="45071" y="95206"/>
                  </a:cubicBezTo>
                  <a:cubicBezTo>
                    <a:pt x="43129" y="95681"/>
                    <a:pt x="43969" y="98767"/>
                    <a:pt x="42519" y="99577"/>
                  </a:cubicBezTo>
                  <a:cubicBezTo>
                    <a:pt x="42531" y="99734"/>
                    <a:pt x="42497" y="99868"/>
                    <a:pt x="42430" y="99980"/>
                  </a:cubicBezTo>
                  <a:lnTo>
                    <a:pt x="42463" y="99790"/>
                  </a:lnTo>
                  <a:cubicBezTo>
                    <a:pt x="40919" y="99527"/>
                    <a:pt x="40320" y="101143"/>
                    <a:pt x="38916" y="99745"/>
                  </a:cubicBezTo>
                  <a:cubicBezTo>
                    <a:pt x="38765" y="99494"/>
                    <a:pt x="38832" y="99041"/>
                    <a:pt x="38619" y="98828"/>
                  </a:cubicBezTo>
                  <a:cubicBezTo>
                    <a:pt x="38658" y="96631"/>
                    <a:pt x="37741" y="95088"/>
                    <a:pt x="37976" y="92617"/>
                  </a:cubicBezTo>
                  <a:cubicBezTo>
                    <a:pt x="38043" y="91930"/>
                    <a:pt x="38021" y="89380"/>
                    <a:pt x="38563" y="89090"/>
                  </a:cubicBezTo>
                  <a:cubicBezTo>
                    <a:pt x="38966" y="88866"/>
                    <a:pt x="39000" y="88341"/>
                    <a:pt x="39106" y="87742"/>
                  </a:cubicBezTo>
                  <a:cubicBezTo>
                    <a:pt x="38944" y="85484"/>
                    <a:pt x="39722" y="84595"/>
                    <a:pt x="40829" y="83600"/>
                  </a:cubicBezTo>
                  <a:cubicBezTo>
                    <a:pt x="41445" y="83002"/>
                    <a:pt x="42133" y="82074"/>
                    <a:pt x="42849" y="81883"/>
                  </a:cubicBezTo>
                  <a:cubicBezTo>
                    <a:pt x="43230" y="81783"/>
                    <a:pt x="44148" y="82867"/>
                    <a:pt x="44304" y="81906"/>
                  </a:cubicBezTo>
                  <a:cubicBezTo>
                    <a:pt x="44366" y="81967"/>
                    <a:pt x="44427" y="82023"/>
                    <a:pt x="44489" y="82085"/>
                  </a:cubicBezTo>
                  <a:cubicBezTo>
                    <a:pt x="44562" y="82649"/>
                    <a:pt x="45110" y="83371"/>
                    <a:pt x="45429" y="82761"/>
                  </a:cubicBezTo>
                  <a:cubicBezTo>
                    <a:pt x="45647" y="83002"/>
                    <a:pt x="45910" y="82962"/>
                    <a:pt x="45983" y="82487"/>
                  </a:cubicBezTo>
                  <a:cubicBezTo>
                    <a:pt x="46028" y="82515"/>
                    <a:pt x="46067" y="82566"/>
                    <a:pt x="46089" y="82605"/>
                  </a:cubicBezTo>
                  <a:cubicBezTo>
                    <a:pt x="46123" y="82823"/>
                    <a:pt x="46084" y="83125"/>
                    <a:pt x="46095" y="83354"/>
                  </a:cubicBezTo>
                  <a:cubicBezTo>
                    <a:pt x="46559" y="83281"/>
                    <a:pt x="47175" y="82336"/>
                    <a:pt x="46492" y="81911"/>
                  </a:cubicBezTo>
                  <a:cubicBezTo>
                    <a:pt x="46643" y="81738"/>
                    <a:pt x="46744" y="81442"/>
                    <a:pt x="46671" y="81129"/>
                  </a:cubicBezTo>
                  <a:cubicBezTo>
                    <a:pt x="47438" y="80698"/>
                    <a:pt x="49693" y="80173"/>
                    <a:pt x="49749" y="81956"/>
                  </a:cubicBezTo>
                  <a:cubicBezTo>
                    <a:pt x="50096" y="82001"/>
                    <a:pt x="50454" y="82001"/>
                    <a:pt x="50756" y="81660"/>
                  </a:cubicBezTo>
                  <a:cubicBezTo>
                    <a:pt x="51550" y="80737"/>
                    <a:pt x="51237" y="82638"/>
                    <a:pt x="51864" y="82879"/>
                  </a:cubicBezTo>
                  <a:cubicBezTo>
                    <a:pt x="51892" y="83404"/>
                    <a:pt x="51243" y="84986"/>
                    <a:pt x="51651" y="85283"/>
                  </a:cubicBezTo>
                  <a:cubicBezTo>
                    <a:pt x="51444" y="85886"/>
                    <a:pt x="51729" y="86770"/>
                    <a:pt x="51987" y="87200"/>
                  </a:cubicBezTo>
                  <a:cubicBezTo>
                    <a:pt x="52054" y="87675"/>
                    <a:pt x="52104" y="88022"/>
                    <a:pt x="52004" y="88452"/>
                  </a:cubicBezTo>
                  <a:cubicBezTo>
                    <a:pt x="52149" y="88553"/>
                    <a:pt x="52300" y="88654"/>
                    <a:pt x="52446" y="88754"/>
                  </a:cubicBezTo>
                  <a:cubicBezTo>
                    <a:pt x="52462" y="88754"/>
                    <a:pt x="52535" y="89682"/>
                    <a:pt x="52552" y="89794"/>
                  </a:cubicBezTo>
                  <a:cubicBezTo>
                    <a:pt x="55344" y="90342"/>
                    <a:pt x="53179" y="80799"/>
                    <a:pt x="54102" y="79021"/>
                  </a:cubicBezTo>
                  <a:cubicBezTo>
                    <a:pt x="54840" y="77607"/>
                    <a:pt x="55758" y="76338"/>
                    <a:pt x="56653" y="75270"/>
                  </a:cubicBezTo>
                  <a:cubicBezTo>
                    <a:pt x="57140" y="74834"/>
                    <a:pt x="59625" y="72827"/>
                    <a:pt x="59266" y="72408"/>
                  </a:cubicBezTo>
                  <a:cubicBezTo>
                    <a:pt x="60492" y="72553"/>
                    <a:pt x="59938" y="70104"/>
                    <a:pt x="60246" y="69271"/>
                  </a:cubicBezTo>
                  <a:cubicBezTo>
                    <a:pt x="60565" y="68427"/>
                    <a:pt x="61846" y="67141"/>
                    <a:pt x="61471" y="65889"/>
                  </a:cubicBezTo>
                  <a:cubicBezTo>
                    <a:pt x="61997" y="66174"/>
                    <a:pt x="63083" y="64335"/>
                    <a:pt x="63043" y="63418"/>
                  </a:cubicBezTo>
                  <a:cubicBezTo>
                    <a:pt x="63547" y="63541"/>
                    <a:pt x="64420" y="63066"/>
                    <a:pt x="64661" y="62378"/>
                  </a:cubicBezTo>
                  <a:lnTo>
                    <a:pt x="64610" y="62261"/>
                  </a:lnTo>
                  <a:cubicBezTo>
                    <a:pt x="64929" y="62222"/>
                    <a:pt x="65315" y="62328"/>
                    <a:pt x="65511" y="61780"/>
                  </a:cubicBezTo>
                  <a:cubicBezTo>
                    <a:pt x="66373" y="62926"/>
                    <a:pt x="67430" y="60354"/>
                    <a:pt x="66384" y="60299"/>
                  </a:cubicBezTo>
                  <a:cubicBezTo>
                    <a:pt x="66373" y="60248"/>
                    <a:pt x="66350" y="60198"/>
                    <a:pt x="66322" y="60153"/>
                  </a:cubicBezTo>
                  <a:cubicBezTo>
                    <a:pt x="66529" y="59986"/>
                    <a:pt x="66720" y="59773"/>
                    <a:pt x="66893" y="59510"/>
                  </a:cubicBezTo>
                  <a:lnTo>
                    <a:pt x="66569" y="59331"/>
                  </a:lnTo>
                  <a:cubicBezTo>
                    <a:pt x="67055" y="58113"/>
                    <a:pt x="68063" y="58252"/>
                    <a:pt x="68516" y="57129"/>
                  </a:cubicBezTo>
                  <a:cubicBezTo>
                    <a:pt x="68991" y="57744"/>
                    <a:pt x="70843" y="55927"/>
                    <a:pt x="71269" y="55731"/>
                  </a:cubicBezTo>
                  <a:cubicBezTo>
                    <a:pt x="70860" y="56055"/>
                    <a:pt x="69428" y="58504"/>
                    <a:pt x="70676" y="58716"/>
                  </a:cubicBezTo>
                  <a:cubicBezTo>
                    <a:pt x="71560" y="58862"/>
                    <a:pt x="72975" y="56743"/>
                    <a:pt x="73927" y="56413"/>
                  </a:cubicBezTo>
                  <a:cubicBezTo>
                    <a:pt x="74906" y="55893"/>
                    <a:pt x="76411" y="55262"/>
                    <a:pt x="76237" y="53646"/>
                  </a:cubicBezTo>
                  <a:cubicBezTo>
                    <a:pt x="76204" y="53372"/>
                    <a:pt x="76271" y="52640"/>
                    <a:pt x="76333" y="52394"/>
                  </a:cubicBezTo>
                  <a:cubicBezTo>
                    <a:pt x="75773" y="52215"/>
                    <a:pt x="75493" y="52936"/>
                    <a:pt x="75135" y="53540"/>
                  </a:cubicBezTo>
                  <a:cubicBezTo>
                    <a:pt x="73915" y="55614"/>
                    <a:pt x="73445" y="53657"/>
                    <a:pt x="72768" y="52450"/>
                  </a:cubicBezTo>
                  <a:cubicBezTo>
                    <a:pt x="72981" y="52170"/>
                    <a:pt x="73266" y="51494"/>
                    <a:pt x="72936" y="51113"/>
                  </a:cubicBezTo>
                  <a:cubicBezTo>
                    <a:pt x="73378" y="50946"/>
                    <a:pt x="74117" y="50225"/>
                    <a:pt x="73848" y="49291"/>
                  </a:cubicBezTo>
                  <a:cubicBezTo>
                    <a:pt x="73485" y="48027"/>
                    <a:pt x="72298" y="48631"/>
                    <a:pt x="71733" y="48905"/>
                  </a:cubicBezTo>
                  <a:cubicBezTo>
                    <a:pt x="72975" y="47424"/>
                    <a:pt x="74011" y="47368"/>
                    <a:pt x="75616" y="47508"/>
                  </a:cubicBezTo>
                  <a:cubicBezTo>
                    <a:pt x="77659" y="47686"/>
                    <a:pt x="78711" y="46216"/>
                    <a:pt x="80652" y="45473"/>
                  </a:cubicBezTo>
                  <a:cubicBezTo>
                    <a:pt x="79337" y="46663"/>
                    <a:pt x="78783" y="49593"/>
                    <a:pt x="77575" y="50711"/>
                  </a:cubicBezTo>
                  <a:cubicBezTo>
                    <a:pt x="76752" y="51466"/>
                    <a:pt x="80602" y="52086"/>
                    <a:pt x="80703" y="51488"/>
                  </a:cubicBezTo>
                  <a:cubicBezTo>
                    <a:pt x="80602" y="52069"/>
                    <a:pt x="79998" y="52433"/>
                    <a:pt x="79695" y="52561"/>
                  </a:cubicBezTo>
                  <a:cubicBezTo>
                    <a:pt x="80087" y="52651"/>
                    <a:pt x="81430" y="51220"/>
                    <a:pt x="81514" y="51432"/>
                  </a:cubicBezTo>
                  <a:cubicBezTo>
                    <a:pt x="81676" y="51840"/>
                    <a:pt x="81150" y="52461"/>
                    <a:pt x="81066" y="52751"/>
                  </a:cubicBezTo>
                  <a:cubicBezTo>
                    <a:pt x="81553" y="52751"/>
                    <a:pt x="83176" y="52416"/>
                    <a:pt x="82303" y="51208"/>
                  </a:cubicBezTo>
                  <a:cubicBezTo>
                    <a:pt x="82174" y="51035"/>
                    <a:pt x="82398" y="51348"/>
                    <a:pt x="82303" y="51208"/>
                  </a:cubicBezTo>
                  <a:close/>
                  <a:moveTo>
                    <a:pt x="51992" y="88368"/>
                  </a:moveTo>
                  <a:cubicBezTo>
                    <a:pt x="52004" y="88352"/>
                    <a:pt x="52004" y="88335"/>
                    <a:pt x="52004" y="88313"/>
                  </a:cubicBezTo>
                  <a:lnTo>
                    <a:pt x="51992" y="88368"/>
                  </a:lnTo>
                  <a:cubicBezTo>
                    <a:pt x="51992" y="88368"/>
                    <a:pt x="51992" y="88368"/>
                    <a:pt x="51992" y="88368"/>
                  </a:cubicBezTo>
                  <a:close/>
                  <a:moveTo>
                    <a:pt x="58019" y="97654"/>
                  </a:moveTo>
                  <a:cubicBezTo>
                    <a:pt x="57828" y="97157"/>
                    <a:pt x="56888" y="97062"/>
                    <a:pt x="56827" y="96765"/>
                  </a:cubicBezTo>
                  <a:cubicBezTo>
                    <a:pt x="56687" y="96095"/>
                    <a:pt x="54997" y="94457"/>
                    <a:pt x="54359" y="94071"/>
                  </a:cubicBezTo>
                  <a:cubicBezTo>
                    <a:pt x="53341" y="93456"/>
                    <a:pt x="52457" y="92511"/>
                    <a:pt x="51231" y="92779"/>
                  </a:cubicBezTo>
                  <a:cubicBezTo>
                    <a:pt x="50761" y="92880"/>
                    <a:pt x="48775" y="93965"/>
                    <a:pt x="48837" y="95004"/>
                  </a:cubicBezTo>
                  <a:cubicBezTo>
                    <a:pt x="48848" y="95189"/>
                    <a:pt x="51422" y="92623"/>
                    <a:pt x="51741" y="93696"/>
                  </a:cubicBezTo>
                  <a:cubicBezTo>
                    <a:pt x="51679" y="93998"/>
                    <a:pt x="51534" y="94093"/>
                    <a:pt x="51293" y="93976"/>
                  </a:cubicBezTo>
                  <a:cubicBezTo>
                    <a:pt x="51696" y="93668"/>
                    <a:pt x="53358" y="95234"/>
                    <a:pt x="53878" y="95301"/>
                  </a:cubicBezTo>
                  <a:cubicBezTo>
                    <a:pt x="54572" y="95385"/>
                    <a:pt x="54186" y="96983"/>
                    <a:pt x="54913" y="96911"/>
                  </a:cubicBezTo>
                  <a:cubicBezTo>
                    <a:pt x="55848" y="96810"/>
                    <a:pt x="55294" y="97699"/>
                    <a:pt x="54896" y="98308"/>
                  </a:cubicBezTo>
                  <a:cubicBezTo>
                    <a:pt x="54896" y="98308"/>
                    <a:pt x="54896" y="98308"/>
                    <a:pt x="54896" y="98308"/>
                  </a:cubicBezTo>
                  <a:cubicBezTo>
                    <a:pt x="54896" y="98308"/>
                    <a:pt x="54896" y="98308"/>
                    <a:pt x="54896" y="98308"/>
                  </a:cubicBezTo>
                  <a:cubicBezTo>
                    <a:pt x="55008" y="98297"/>
                    <a:pt x="58215" y="98157"/>
                    <a:pt x="58019" y="97654"/>
                  </a:cubicBezTo>
                  <a:cubicBezTo>
                    <a:pt x="57974" y="97531"/>
                    <a:pt x="58159" y="98012"/>
                    <a:pt x="58019" y="97654"/>
                  </a:cubicBezTo>
                  <a:close/>
                  <a:moveTo>
                    <a:pt x="116318" y="2102"/>
                  </a:moveTo>
                  <a:cubicBezTo>
                    <a:pt x="115607" y="2197"/>
                    <a:pt x="114824" y="2728"/>
                    <a:pt x="114130" y="2694"/>
                  </a:cubicBezTo>
                  <a:cubicBezTo>
                    <a:pt x="114359" y="2241"/>
                    <a:pt x="114997" y="922"/>
                    <a:pt x="115450" y="972"/>
                  </a:cubicBezTo>
                  <a:cubicBezTo>
                    <a:pt x="112888" y="676"/>
                    <a:pt x="110515" y="-111"/>
                    <a:pt x="107902" y="11"/>
                  </a:cubicBezTo>
                  <a:cubicBezTo>
                    <a:pt x="106901" y="55"/>
                    <a:pt x="105765" y="726"/>
                    <a:pt x="104791" y="329"/>
                  </a:cubicBezTo>
                  <a:cubicBezTo>
                    <a:pt x="103952" y="-11"/>
                    <a:pt x="102128" y="-27"/>
                    <a:pt x="101367" y="760"/>
                  </a:cubicBezTo>
                  <a:cubicBezTo>
                    <a:pt x="101697" y="419"/>
                    <a:pt x="102385" y="1559"/>
                    <a:pt x="102738" y="1593"/>
                  </a:cubicBezTo>
                  <a:cubicBezTo>
                    <a:pt x="101646" y="1593"/>
                    <a:pt x="100572" y="614"/>
                    <a:pt x="99464" y="832"/>
                  </a:cubicBezTo>
                  <a:cubicBezTo>
                    <a:pt x="99537" y="1369"/>
                    <a:pt x="99548" y="1174"/>
                    <a:pt x="99783" y="1447"/>
                  </a:cubicBezTo>
                  <a:cubicBezTo>
                    <a:pt x="99011" y="1721"/>
                    <a:pt x="97595" y="1067"/>
                    <a:pt x="96778" y="1023"/>
                  </a:cubicBezTo>
                  <a:cubicBezTo>
                    <a:pt x="95665" y="955"/>
                    <a:pt x="94574" y="1526"/>
                    <a:pt x="93460" y="1509"/>
                  </a:cubicBezTo>
                  <a:cubicBezTo>
                    <a:pt x="93483" y="2666"/>
                    <a:pt x="89778" y="2593"/>
                    <a:pt x="89090" y="3415"/>
                  </a:cubicBezTo>
                  <a:cubicBezTo>
                    <a:pt x="89437" y="3589"/>
                    <a:pt x="89806" y="3533"/>
                    <a:pt x="90165" y="3538"/>
                  </a:cubicBezTo>
                  <a:cubicBezTo>
                    <a:pt x="90047" y="5182"/>
                    <a:pt x="85297" y="5417"/>
                    <a:pt x="84485" y="5629"/>
                  </a:cubicBezTo>
                  <a:cubicBezTo>
                    <a:pt x="84631" y="6417"/>
                    <a:pt x="85884" y="6691"/>
                    <a:pt x="86248" y="6775"/>
                  </a:cubicBezTo>
                  <a:cubicBezTo>
                    <a:pt x="85806" y="7183"/>
                    <a:pt x="84978" y="7088"/>
                    <a:pt x="84468" y="7317"/>
                  </a:cubicBezTo>
                  <a:cubicBezTo>
                    <a:pt x="84709" y="7765"/>
                    <a:pt x="85487" y="7770"/>
                    <a:pt x="85817" y="7798"/>
                  </a:cubicBezTo>
                  <a:cubicBezTo>
                    <a:pt x="85565" y="7955"/>
                    <a:pt x="85257" y="7955"/>
                    <a:pt x="85039" y="8240"/>
                  </a:cubicBezTo>
                  <a:cubicBezTo>
                    <a:pt x="86354" y="8631"/>
                    <a:pt x="87540" y="8167"/>
                    <a:pt x="88855" y="8240"/>
                  </a:cubicBezTo>
                  <a:cubicBezTo>
                    <a:pt x="89482" y="8273"/>
                    <a:pt x="90260" y="8385"/>
                    <a:pt x="90853" y="8732"/>
                  </a:cubicBezTo>
                  <a:cubicBezTo>
                    <a:pt x="91452" y="9073"/>
                    <a:pt x="90791" y="9302"/>
                    <a:pt x="90909" y="9598"/>
                  </a:cubicBezTo>
                  <a:cubicBezTo>
                    <a:pt x="91015" y="9867"/>
                    <a:pt x="92252" y="10510"/>
                    <a:pt x="91278" y="10951"/>
                  </a:cubicBezTo>
                  <a:cubicBezTo>
                    <a:pt x="92655" y="10325"/>
                    <a:pt x="90668" y="15418"/>
                    <a:pt x="90528" y="14440"/>
                  </a:cubicBezTo>
                  <a:cubicBezTo>
                    <a:pt x="90663" y="15362"/>
                    <a:pt x="91916" y="14356"/>
                    <a:pt x="92291" y="14703"/>
                  </a:cubicBezTo>
                  <a:cubicBezTo>
                    <a:pt x="92224" y="14921"/>
                    <a:pt x="91905" y="14747"/>
                    <a:pt x="91922" y="15066"/>
                  </a:cubicBezTo>
                  <a:cubicBezTo>
                    <a:pt x="92448" y="14876"/>
                    <a:pt x="92873" y="16044"/>
                    <a:pt x="92845" y="16050"/>
                  </a:cubicBezTo>
                  <a:cubicBezTo>
                    <a:pt x="92778" y="16067"/>
                    <a:pt x="90719" y="15647"/>
                    <a:pt x="90724" y="15664"/>
                  </a:cubicBezTo>
                  <a:cubicBezTo>
                    <a:pt x="90808" y="15849"/>
                    <a:pt x="90886" y="16033"/>
                    <a:pt x="90965" y="16212"/>
                  </a:cubicBezTo>
                  <a:cubicBezTo>
                    <a:pt x="90489" y="16234"/>
                    <a:pt x="90293" y="16642"/>
                    <a:pt x="90058" y="17285"/>
                  </a:cubicBezTo>
                  <a:cubicBezTo>
                    <a:pt x="90567" y="17554"/>
                    <a:pt x="91463" y="18320"/>
                    <a:pt x="91871" y="17285"/>
                  </a:cubicBezTo>
                  <a:cubicBezTo>
                    <a:pt x="92291" y="16223"/>
                    <a:pt x="92582" y="16928"/>
                    <a:pt x="92336" y="17939"/>
                  </a:cubicBezTo>
                  <a:cubicBezTo>
                    <a:pt x="92313" y="18023"/>
                    <a:pt x="88749" y="20796"/>
                    <a:pt x="89997" y="21193"/>
                  </a:cubicBezTo>
                  <a:cubicBezTo>
                    <a:pt x="89980" y="21870"/>
                    <a:pt x="89017" y="21640"/>
                    <a:pt x="89471" y="22775"/>
                  </a:cubicBezTo>
                  <a:cubicBezTo>
                    <a:pt x="89930" y="23938"/>
                    <a:pt x="89398" y="24195"/>
                    <a:pt x="89594" y="25280"/>
                  </a:cubicBezTo>
                  <a:cubicBezTo>
                    <a:pt x="89857" y="26784"/>
                    <a:pt x="90746" y="29014"/>
                    <a:pt x="90741" y="30518"/>
                  </a:cubicBezTo>
                  <a:cubicBezTo>
                    <a:pt x="92196" y="29886"/>
                    <a:pt x="93404" y="33174"/>
                    <a:pt x="94417" y="30703"/>
                  </a:cubicBezTo>
                  <a:cubicBezTo>
                    <a:pt x="94809" y="29758"/>
                    <a:pt x="95559" y="27829"/>
                    <a:pt x="96118" y="27186"/>
                  </a:cubicBezTo>
                  <a:cubicBezTo>
                    <a:pt x="96280" y="27002"/>
                    <a:pt x="97741" y="25364"/>
                    <a:pt x="97002" y="25190"/>
                  </a:cubicBezTo>
                  <a:cubicBezTo>
                    <a:pt x="97092" y="24760"/>
                    <a:pt x="97730" y="24939"/>
                    <a:pt x="97707" y="24676"/>
                  </a:cubicBezTo>
                  <a:cubicBezTo>
                    <a:pt x="97618" y="23396"/>
                    <a:pt x="97797" y="24139"/>
                    <a:pt x="98496" y="23362"/>
                  </a:cubicBezTo>
                  <a:cubicBezTo>
                    <a:pt x="99778" y="21937"/>
                    <a:pt x="101702" y="22921"/>
                    <a:pt x="102978" y="20953"/>
                  </a:cubicBezTo>
                  <a:cubicBezTo>
                    <a:pt x="104204" y="19052"/>
                    <a:pt x="104741" y="20008"/>
                    <a:pt x="106179" y="19421"/>
                  </a:cubicBezTo>
                  <a:cubicBezTo>
                    <a:pt x="107052" y="19063"/>
                    <a:pt x="108076" y="19097"/>
                    <a:pt x="108881" y="18415"/>
                  </a:cubicBezTo>
                  <a:cubicBezTo>
                    <a:pt x="109575" y="17828"/>
                    <a:pt x="110672" y="16793"/>
                    <a:pt x="111466" y="16760"/>
                  </a:cubicBezTo>
                  <a:cubicBezTo>
                    <a:pt x="111142" y="16771"/>
                    <a:pt x="109122" y="15871"/>
                    <a:pt x="108915" y="16480"/>
                  </a:cubicBezTo>
                  <a:cubicBezTo>
                    <a:pt x="109307" y="15340"/>
                    <a:pt x="109760" y="14904"/>
                    <a:pt x="110431" y="15698"/>
                  </a:cubicBezTo>
                  <a:cubicBezTo>
                    <a:pt x="110784" y="16111"/>
                    <a:pt x="111942" y="17017"/>
                    <a:pt x="111953" y="15440"/>
                  </a:cubicBezTo>
                  <a:cubicBezTo>
                    <a:pt x="111959" y="14328"/>
                    <a:pt x="110510" y="12891"/>
                    <a:pt x="109961" y="12522"/>
                  </a:cubicBezTo>
                  <a:cubicBezTo>
                    <a:pt x="110470" y="12170"/>
                    <a:pt x="113430" y="12941"/>
                    <a:pt x="113531" y="11549"/>
                  </a:cubicBezTo>
                  <a:cubicBezTo>
                    <a:pt x="113285" y="11566"/>
                    <a:pt x="113050" y="11415"/>
                    <a:pt x="112815" y="11315"/>
                  </a:cubicBezTo>
                  <a:cubicBezTo>
                    <a:pt x="113005" y="11253"/>
                    <a:pt x="114488" y="11477"/>
                    <a:pt x="114398" y="10733"/>
                  </a:cubicBezTo>
                  <a:cubicBezTo>
                    <a:pt x="114337" y="10208"/>
                    <a:pt x="113677" y="10191"/>
                    <a:pt x="114292" y="9649"/>
                  </a:cubicBezTo>
                  <a:cubicBezTo>
                    <a:pt x="115238" y="8821"/>
                    <a:pt x="113503" y="8229"/>
                    <a:pt x="113302" y="7877"/>
                  </a:cubicBezTo>
                  <a:cubicBezTo>
                    <a:pt x="113498" y="7877"/>
                    <a:pt x="116217" y="7675"/>
                    <a:pt x="115573" y="6730"/>
                  </a:cubicBezTo>
                  <a:cubicBezTo>
                    <a:pt x="115221" y="6211"/>
                    <a:pt x="114124" y="6076"/>
                    <a:pt x="113738" y="6546"/>
                  </a:cubicBezTo>
                  <a:cubicBezTo>
                    <a:pt x="115305" y="3885"/>
                    <a:pt x="117840" y="2940"/>
                    <a:pt x="120000" y="2057"/>
                  </a:cubicBezTo>
                  <a:cubicBezTo>
                    <a:pt x="118953" y="950"/>
                    <a:pt x="117420" y="1962"/>
                    <a:pt x="116318" y="2102"/>
                  </a:cubicBezTo>
                  <a:cubicBezTo>
                    <a:pt x="115976" y="2146"/>
                    <a:pt x="117420" y="1962"/>
                    <a:pt x="116318" y="2102"/>
                  </a:cubicBezTo>
                  <a:close/>
                  <a:moveTo>
                    <a:pt x="62948" y="99812"/>
                  </a:moveTo>
                  <a:cubicBezTo>
                    <a:pt x="63525" y="101305"/>
                    <a:pt x="61169" y="101461"/>
                    <a:pt x="60716" y="100997"/>
                  </a:cubicBezTo>
                  <a:cubicBezTo>
                    <a:pt x="60621" y="101020"/>
                    <a:pt x="60274" y="102121"/>
                    <a:pt x="60218" y="102278"/>
                  </a:cubicBezTo>
                  <a:lnTo>
                    <a:pt x="60117" y="102222"/>
                  </a:lnTo>
                  <a:lnTo>
                    <a:pt x="60039" y="102434"/>
                  </a:lnTo>
                  <a:cubicBezTo>
                    <a:pt x="59804" y="102199"/>
                    <a:pt x="59653" y="101808"/>
                    <a:pt x="59641" y="101338"/>
                  </a:cubicBezTo>
                  <a:cubicBezTo>
                    <a:pt x="59513" y="101305"/>
                    <a:pt x="58651" y="101238"/>
                    <a:pt x="58466" y="101366"/>
                  </a:cubicBezTo>
                  <a:cubicBezTo>
                    <a:pt x="58192" y="101523"/>
                    <a:pt x="57353" y="101579"/>
                    <a:pt x="57476" y="100472"/>
                  </a:cubicBezTo>
                  <a:cubicBezTo>
                    <a:pt x="57627" y="99080"/>
                    <a:pt x="58757" y="100802"/>
                    <a:pt x="59177" y="100220"/>
                  </a:cubicBezTo>
                  <a:cubicBezTo>
                    <a:pt x="59177" y="100220"/>
                    <a:pt x="59177" y="100220"/>
                    <a:pt x="59177" y="100220"/>
                  </a:cubicBezTo>
                  <a:cubicBezTo>
                    <a:pt x="59059" y="100220"/>
                    <a:pt x="59099" y="99192"/>
                    <a:pt x="59099" y="99164"/>
                  </a:cubicBezTo>
                  <a:lnTo>
                    <a:pt x="58259" y="98543"/>
                  </a:lnTo>
                  <a:cubicBezTo>
                    <a:pt x="58746" y="97749"/>
                    <a:pt x="59697" y="97744"/>
                    <a:pt x="60296" y="97744"/>
                  </a:cubicBezTo>
                  <a:cubicBezTo>
                    <a:pt x="60637" y="97744"/>
                    <a:pt x="61270" y="97794"/>
                    <a:pt x="61555" y="98090"/>
                  </a:cubicBezTo>
                  <a:cubicBezTo>
                    <a:pt x="61751" y="98303"/>
                    <a:pt x="62792" y="99421"/>
                    <a:pt x="62948" y="99812"/>
                  </a:cubicBezTo>
                  <a:cubicBezTo>
                    <a:pt x="63077" y="100153"/>
                    <a:pt x="62825" y="99499"/>
                    <a:pt x="62948" y="99812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413782579" y="1050878391"/>
              <a:ext cx="347712605" cy="1096605255"/>
            </a:xfrm>
            <a:custGeom>
              <a:pathLst>
                <a:path extrusionOk="0" h="120000" w="120000">
                  <a:moveTo>
                    <a:pt x="84554" y="76516"/>
                  </a:moveTo>
                  <a:cubicBezTo>
                    <a:pt x="84560" y="76319"/>
                    <a:pt x="84600" y="76128"/>
                    <a:pt x="84668" y="75937"/>
                  </a:cubicBezTo>
                  <a:cubicBezTo>
                    <a:pt x="84770" y="76044"/>
                    <a:pt x="84713" y="76235"/>
                    <a:pt x="84554" y="76516"/>
                  </a:cubicBezTo>
                  <a:cubicBezTo>
                    <a:pt x="84577" y="76432"/>
                    <a:pt x="84713" y="76235"/>
                    <a:pt x="84554" y="76516"/>
                  </a:cubicBezTo>
                  <a:close/>
                  <a:moveTo>
                    <a:pt x="78536" y="21958"/>
                  </a:moveTo>
                  <a:cubicBezTo>
                    <a:pt x="77963" y="22868"/>
                    <a:pt x="77861" y="23211"/>
                    <a:pt x="76545" y="23785"/>
                  </a:cubicBezTo>
                  <a:cubicBezTo>
                    <a:pt x="76959" y="22992"/>
                    <a:pt x="77787" y="22458"/>
                    <a:pt x="78638" y="21795"/>
                  </a:cubicBezTo>
                  <a:lnTo>
                    <a:pt x="78536" y="21958"/>
                  </a:lnTo>
                  <a:cubicBezTo>
                    <a:pt x="78428" y="22132"/>
                    <a:pt x="78536" y="21958"/>
                    <a:pt x="78536" y="21958"/>
                  </a:cubicBezTo>
                  <a:close/>
                  <a:moveTo>
                    <a:pt x="70760" y="83076"/>
                  </a:moveTo>
                  <a:cubicBezTo>
                    <a:pt x="70992" y="83076"/>
                    <a:pt x="71264" y="83065"/>
                    <a:pt x="71440" y="83172"/>
                  </a:cubicBezTo>
                  <a:cubicBezTo>
                    <a:pt x="71213" y="83116"/>
                    <a:pt x="70981" y="83076"/>
                    <a:pt x="70760" y="83076"/>
                  </a:cubicBezTo>
                  <a:cubicBezTo>
                    <a:pt x="70765" y="83076"/>
                    <a:pt x="70981" y="83076"/>
                    <a:pt x="70760" y="83076"/>
                  </a:cubicBezTo>
                  <a:close/>
                  <a:moveTo>
                    <a:pt x="40346" y="96360"/>
                  </a:moveTo>
                  <a:cubicBezTo>
                    <a:pt x="40323" y="96349"/>
                    <a:pt x="40277" y="96282"/>
                    <a:pt x="40249" y="96231"/>
                  </a:cubicBezTo>
                  <a:cubicBezTo>
                    <a:pt x="40346" y="96197"/>
                    <a:pt x="40436" y="96152"/>
                    <a:pt x="40516" y="96107"/>
                  </a:cubicBezTo>
                  <a:cubicBezTo>
                    <a:pt x="40470" y="96209"/>
                    <a:pt x="40482" y="96310"/>
                    <a:pt x="40550" y="96411"/>
                  </a:cubicBezTo>
                  <a:lnTo>
                    <a:pt x="40346" y="96360"/>
                  </a:lnTo>
                  <a:cubicBezTo>
                    <a:pt x="40323" y="96349"/>
                    <a:pt x="40346" y="96360"/>
                    <a:pt x="40346" y="96360"/>
                  </a:cubicBezTo>
                  <a:close/>
                  <a:moveTo>
                    <a:pt x="24225" y="860"/>
                  </a:moveTo>
                  <a:cubicBezTo>
                    <a:pt x="24225" y="860"/>
                    <a:pt x="24242" y="860"/>
                    <a:pt x="24225" y="860"/>
                  </a:cubicBezTo>
                  <a:cubicBezTo>
                    <a:pt x="24225" y="860"/>
                    <a:pt x="24225" y="860"/>
                    <a:pt x="24225" y="860"/>
                  </a:cubicBezTo>
                  <a:close/>
                  <a:moveTo>
                    <a:pt x="119585" y="33032"/>
                  </a:moveTo>
                  <a:cubicBezTo>
                    <a:pt x="118423" y="30081"/>
                    <a:pt x="114446" y="30604"/>
                    <a:pt x="110918" y="28574"/>
                  </a:cubicBezTo>
                  <a:cubicBezTo>
                    <a:pt x="108145" y="26978"/>
                    <a:pt x="105984" y="26646"/>
                    <a:pt x="102229" y="26517"/>
                  </a:cubicBezTo>
                  <a:cubicBezTo>
                    <a:pt x="99472" y="26421"/>
                    <a:pt x="98031" y="25196"/>
                    <a:pt x="95360" y="26337"/>
                  </a:cubicBezTo>
                  <a:cubicBezTo>
                    <a:pt x="96142" y="23695"/>
                    <a:pt x="87702" y="22458"/>
                    <a:pt x="84770" y="23065"/>
                  </a:cubicBezTo>
                  <a:cubicBezTo>
                    <a:pt x="84826" y="22953"/>
                    <a:pt x="85382" y="21924"/>
                    <a:pt x="85382" y="21924"/>
                  </a:cubicBezTo>
                  <a:cubicBezTo>
                    <a:pt x="83170" y="21851"/>
                    <a:pt x="80958" y="21772"/>
                    <a:pt x="78746" y="21710"/>
                  </a:cubicBezTo>
                  <a:cubicBezTo>
                    <a:pt x="80073" y="20547"/>
                    <a:pt x="82251" y="19861"/>
                    <a:pt x="80964" y="18247"/>
                  </a:cubicBezTo>
                  <a:cubicBezTo>
                    <a:pt x="78224" y="18540"/>
                    <a:pt x="77923" y="13092"/>
                    <a:pt x="76125" y="14127"/>
                  </a:cubicBezTo>
                  <a:cubicBezTo>
                    <a:pt x="74997" y="13160"/>
                    <a:pt x="73040" y="12401"/>
                    <a:pt x="71327" y="12002"/>
                  </a:cubicBezTo>
                  <a:cubicBezTo>
                    <a:pt x="71389" y="11912"/>
                    <a:pt x="71440" y="11816"/>
                    <a:pt x="71469" y="11721"/>
                  </a:cubicBezTo>
                  <a:cubicBezTo>
                    <a:pt x="70743" y="11344"/>
                    <a:pt x="66466" y="10428"/>
                    <a:pt x="65524" y="11293"/>
                  </a:cubicBezTo>
                  <a:cubicBezTo>
                    <a:pt x="64702" y="10962"/>
                    <a:pt x="63255" y="10967"/>
                    <a:pt x="62291" y="11001"/>
                  </a:cubicBezTo>
                  <a:lnTo>
                    <a:pt x="62229" y="10765"/>
                  </a:lnTo>
                  <a:lnTo>
                    <a:pt x="62064" y="10877"/>
                  </a:lnTo>
                  <a:cubicBezTo>
                    <a:pt x="61525" y="10608"/>
                    <a:pt x="60068" y="9725"/>
                    <a:pt x="59336" y="9725"/>
                  </a:cubicBezTo>
                  <a:cubicBezTo>
                    <a:pt x="60141" y="9725"/>
                    <a:pt x="57867" y="7915"/>
                    <a:pt x="57470" y="7701"/>
                  </a:cubicBezTo>
                  <a:cubicBezTo>
                    <a:pt x="57714" y="7735"/>
                    <a:pt x="57884" y="7757"/>
                    <a:pt x="57884" y="7757"/>
                  </a:cubicBezTo>
                  <a:cubicBezTo>
                    <a:pt x="56415" y="6880"/>
                    <a:pt x="54974" y="5874"/>
                    <a:pt x="52705" y="6268"/>
                  </a:cubicBezTo>
                  <a:cubicBezTo>
                    <a:pt x="52796" y="6183"/>
                    <a:pt x="52819" y="6009"/>
                    <a:pt x="52853" y="5885"/>
                  </a:cubicBezTo>
                  <a:cubicBezTo>
                    <a:pt x="55337" y="5065"/>
                    <a:pt x="50811" y="3682"/>
                    <a:pt x="49455" y="3884"/>
                  </a:cubicBezTo>
                  <a:cubicBezTo>
                    <a:pt x="49330" y="3648"/>
                    <a:pt x="49188" y="3580"/>
                    <a:pt x="48905" y="3401"/>
                  </a:cubicBezTo>
                  <a:cubicBezTo>
                    <a:pt x="48752" y="3457"/>
                    <a:pt x="50238" y="3389"/>
                    <a:pt x="50743" y="3277"/>
                  </a:cubicBezTo>
                  <a:lnTo>
                    <a:pt x="50743" y="2383"/>
                  </a:lnTo>
                  <a:cubicBezTo>
                    <a:pt x="48689" y="2355"/>
                    <a:pt x="45609" y="2080"/>
                    <a:pt x="43976" y="2962"/>
                  </a:cubicBezTo>
                  <a:cubicBezTo>
                    <a:pt x="41548" y="4278"/>
                    <a:pt x="41055" y="2597"/>
                    <a:pt x="38939" y="2597"/>
                  </a:cubicBezTo>
                  <a:cubicBezTo>
                    <a:pt x="37725" y="2597"/>
                    <a:pt x="34951" y="3271"/>
                    <a:pt x="34600" y="2377"/>
                  </a:cubicBezTo>
                  <a:cubicBezTo>
                    <a:pt x="34231" y="1444"/>
                    <a:pt x="32864" y="972"/>
                    <a:pt x="31366" y="1129"/>
                  </a:cubicBezTo>
                  <a:cubicBezTo>
                    <a:pt x="32887" y="1129"/>
                    <a:pt x="25615" y="-1427"/>
                    <a:pt x="29075" y="1382"/>
                  </a:cubicBezTo>
                  <a:cubicBezTo>
                    <a:pt x="28156" y="1742"/>
                    <a:pt x="26823" y="1579"/>
                    <a:pt x="25938" y="2051"/>
                  </a:cubicBezTo>
                  <a:cubicBezTo>
                    <a:pt x="25916" y="2006"/>
                    <a:pt x="25893" y="1973"/>
                    <a:pt x="25870" y="1933"/>
                  </a:cubicBezTo>
                  <a:cubicBezTo>
                    <a:pt x="26579" y="1742"/>
                    <a:pt x="27237" y="1489"/>
                    <a:pt x="27827" y="1191"/>
                  </a:cubicBezTo>
                  <a:cubicBezTo>
                    <a:pt x="27878" y="-1287"/>
                    <a:pt x="24940" y="860"/>
                    <a:pt x="24220" y="860"/>
                  </a:cubicBezTo>
                  <a:cubicBezTo>
                    <a:pt x="23635" y="921"/>
                    <a:pt x="19052" y="1984"/>
                    <a:pt x="18825" y="2344"/>
                  </a:cubicBezTo>
                  <a:lnTo>
                    <a:pt x="17838" y="2153"/>
                  </a:lnTo>
                  <a:cubicBezTo>
                    <a:pt x="16086" y="2822"/>
                    <a:pt x="15371" y="3693"/>
                    <a:pt x="14730" y="4840"/>
                  </a:cubicBezTo>
                  <a:lnTo>
                    <a:pt x="14929" y="4952"/>
                  </a:lnTo>
                  <a:lnTo>
                    <a:pt x="14798" y="5008"/>
                  </a:lnTo>
                  <a:cubicBezTo>
                    <a:pt x="14798" y="5008"/>
                    <a:pt x="14917" y="5166"/>
                    <a:pt x="14923" y="5171"/>
                  </a:cubicBezTo>
                  <a:cubicBezTo>
                    <a:pt x="13845" y="5200"/>
                    <a:pt x="13834" y="5587"/>
                    <a:pt x="13425" y="6082"/>
                  </a:cubicBezTo>
                  <a:cubicBezTo>
                    <a:pt x="13199" y="6363"/>
                    <a:pt x="12104" y="6678"/>
                    <a:pt x="11605" y="6835"/>
                  </a:cubicBezTo>
                  <a:cubicBezTo>
                    <a:pt x="11378" y="6695"/>
                    <a:pt x="11179" y="6521"/>
                    <a:pt x="10992" y="6363"/>
                  </a:cubicBezTo>
                  <a:lnTo>
                    <a:pt x="9965" y="7184"/>
                  </a:lnTo>
                  <a:lnTo>
                    <a:pt x="10595" y="7954"/>
                  </a:lnTo>
                  <a:lnTo>
                    <a:pt x="10436" y="7977"/>
                  </a:lnTo>
                  <a:lnTo>
                    <a:pt x="10346" y="8280"/>
                  </a:lnTo>
                  <a:lnTo>
                    <a:pt x="10238" y="8207"/>
                  </a:lnTo>
                  <a:cubicBezTo>
                    <a:pt x="9971" y="8325"/>
                    <a:pt x="9693" y="8432"/>
                    <a:pt x="9404" y="8528"/>
                  </a:cubicBezTo>
                  <a:cubicBezTo>
                    <a:pt x="8786" y="9410"/>
                    <a:pt x="9682" y="11125"/>
                    <a:pt x="10198" y="11923"/>
                  </a:cubicBezTo>
                  <a:lnTo>
                    <a:pt x="9205" y="12356"/>
                  </a:lnTo>
                  <a:cubicBezTo>
                    <a:pt x="9205" y="12356"/>
                    <a:pt x="9965" y="12783"/>
                    <a:pt x="10028" y="12811"/>
                  </a:cubicBezTo>
                  <a:cubicBezTo>
                    <a:pt x="10056" y="13626"/>
                    <a:pt x="9359" y="14959"/>
                    <a:pt x="10226" y="15588"/>
                  </a:cubicBezTo>
                  <a:cubicBezTo>
                    <a:pt x="9773" y="16027"/>
                    <a:pt x="8735" y="16769"/>
                    <a:pt x="8689" y="17303"/>
                  </a:cubicBezTo>
                  <a:cubicBezTo>
                    <a:pt x="6460" y="17292"/>
                    <a:pt x="6704" y="18888"/>
                    <a:pt x="5371" y="19400"/>
                  </a:cubicBezTo>
                  <a:cubicBezTo>
                    <a:pt x="5360" y="19316"/>
                    <a:pt x="5394" y="19304"/>
                    <a:pt x="5479" y="19377"/>
                  </a:cubicBezTo>
                  <a:cubicBezTo>
                    <a:pt x="3448" y="19748"/>
                    <a:pt x="2342" y="19979"/>
                    <a:pt x="2461" y="21530"/>
                  </a:cubicBezTo>
                  <a:cubicBezTo>
                    <a:pt x="2325" y="21604"/>
                    <a:pt x="1089" y="22621"/>
                    <a:pt x="1389" y="22621"/>
                  </a:cubicBezTo>
                  <a:lnTo>
                    <a:pt x="1338" y="22621"/>
                  </a:lnTo>
                  <a:cubicBezTo>
                    <a:pt x="306" y="23279"/>
                    <a:pt x="272" y="24234"/>
                    <a:pt x="680" y="25196"/>
                  </a:cubicBezTo>
                  <a:cubicBezTo>
                    <a:pt x="-1418" y="25747"/>
                    <a:pt x="2013" y="26511"/>
                    <a:pt x="2013" y="26590"/>
                  </a:cubicBezTo>
                  <a:cubicBezTo>
                    <a:pt x="2047" y="26927"/>
                    <a:pt x="1968" y="27130"/>
                    <a:pt x="2529" y="27360"/>
                  </a:cubicBezTo>
                  <a:cubicBezTo>
                    <a:pt x="2370" y="27433"/>
                    <a:pt x="2183" y="27484"/>
                    <a:pt x="2007" y="27534"/>
                  </a:cubicBezTo>
                  <a:lnTo>
                    <a:pt x="2274" y="28355"/>
                  </a:lnTo>
                  <a:cubicBezTo>
                    <a:pt x="2041" y="28473"/>
                    <a:pt x="1673" y="28518"/>
                    <a:pt x="1378" y="28524"/>
                  </a:cubicBezTo>
                  <a:cubicBezTo>
                    <a:pt x="-544" y="29946"/>
                    <a:pt x="567" y="30795"/>
                    <a:pt x="1435" y="32178"/>
                  </a:cubicBezTo>
                  <a:cubicBezTo>
                    <a:pt x="-743" y="32369"/>
                    <a:pt x="5138" y="35618"/>
                    <a:pt x="5541" y="36006"/>
                  </a:cubicBezTo>
                  <a:cubicBezTo>
                    <a:pt x="8355" y="38699"/>
                    <a:pt x="11020" y="41656"/>
                    <a:pt x="13420" y="44506"/>
                  </a:cubicBezTo>
                  <a:cubicBezTo>
                    <a:pt x="15836" y="47384"/>
                    <a:pt x="16074" y="49172"/>
                    <a:pt x="21293" y="50859"/>
                  </a:cubicBezTo>
                  <a:cubicBezTo>
                    <a:pt x="23471" y="51561"/>
                    <a:pt x="25626" y="52427"/>
                    <a:pt x="27838" y="53074"/>
                  </a:cubicBezTo>
                  <a:cubicBezTo>
                    <a:pt x="29313" y="53501"/>
                    <a:pt x="29500" y="54861"/>
                    <a:pt x="31310" y="55092"/>
                  </a:cubicBezTo>
                  <a:cubicBezTo>
                    <a:pt x="32178" y="57627"/>
                    <a:pt x="32802" y="59898"/>
                    <a:pt x="32847" y="62496"/>
                  </a:cubicBezTo>
                  <a:cubicBezTo>
                    <a:pt x="32393" y="62524"/>
                    <a:pt x="33539" y="69360"/>
                    <a:pt x="33505" y="70068"/>
                  </a:cubicBezTo>
                  <a:cubicBezTo>
                    <a:pt x="33363" y="73413"/>
                    <a:pt x="33369" y="76162"/>
                    <a:pt x="35127" y="79383"/>
                  </a:cubicBezTo>
                  <a:lnTo>
                    <a:pt x="35309" y="79445"/>
                  </a:lnTo>
                  <a:cubicBezTo>
                    <a:pt x="36471" y="81755"/>
                    <a:pt x="35683" y="85230"/>
                    <a:pt x="34968" y="87512"/>
                  </a:cubicBezTo>
                  <a:lnTo>
                    <a:pt x="33800" y="86961"/>
                  </a:lnTo>
                  <a:cubicBezTo>
                    <a:pt x="34327" y="88282"/>
                    <a:pt x="34900" y="90171"/>
                    <a:pt x="36420" y="91205"/>
                  </a:cubicBezTo>
                  <a:cubicBezTo>
                    <a:pt x="36908" y="92307"/>
                    <a:pt x="36108" y="94651"/>
                    <a:pt x="37759" y="95675"/>
                  </a:cubicBezTo>
                  <a:lnTo>
                    <a:pt x="37481" y="95731"/>
                  </a:lnTo>
                  <a:cubicBezTo>
                    <a:pt x="37646" y="96327"/>
                    <a:pt x="37850" y="96928"/>
                    <a:pt x="37992" y="97524"/>
                  </a:cubicBezTo>
                  <a:cubicBezTo>
                    <a:pt x="38139" y="98154"/>
                    <a:pt x="39483" y="99801"/>
                    <a:pt x="40862" y="98671"/>
                  </a:cubicBezTo>
                  <a:cubicBezTo>
                    <a:pt x="41792" y="97901"/>
                    <a:pt x="40442" y="97698"/>
                    <a:pt x="40294" y="97091"/>
                  </a:cubicBezTo>
                  <a:cubicBezTo>
                    <a:pt x="40572" y="96956"/>
                    <a:pt x="40867" y="96827"/>
                    <a:pt x="41168" y="96715"/>
                  </a:cubicBezTo>
                  <a:cubicBezTo>
                    <a:pt x="41213" y="96731"/>
                    <a:pt x="41259" y="96743"/>
                    <a:pt x="41310" y="96760"/>
                  </a:cubicBezTo>
                  <a:cubicBezTo>
                    <a:pt x="42132" y="97423"/>
                    <a:pt x="41741" y="99329"/>
                    <a:pt x="42297" y="100206"/>
                  </a:cubicBezTo>
                  <a:cubicBezTo>
                    <a:pt x="40068" y="99688"/>
                    <a:pt x="38462" y="101144"/>
                    <a:pt x="41089" y="101397"/>
                  </a:cubicBezTo>
                  <a:cubicBezTo>
                    <a:pt x="41117" y="101690"/>
                    <a:pt x="41815" y="102111"/>
                    <a:pt x="42053" y="102421"/>
                  </a:cubicBezTo>
                  <a:cubicBezTo>
                    <a:pt x="40272" y="102151"/>
                    <a:pt x="39648" y="103387"/>
                    <a:pt x="39410" y="104231"/>
                  </a:cubicBezTo>
                  <a:cubicBezTo>
                    <a:pt x="38899" y="106063"/>
                    <a:pt x="43051" y="104253"/>
                    <a:pt x="43647" y="105091"/>
                  </a:cubicBezTo>
                  <a:cubicBezTo>
                    <a:pt x="43800" y="106035"/>
                    <a:pt x="43323" y="106271"/>
                    <a:pt x="42404" y="106586"/>
                  </a:cubicBezTo>
                  <a:cubicBezTo>
                    <a:pt x="40799" y="107137"/>
                    <a:pt x="42807" y="108947"/>
                    <a:pt x="43539" y="109526"/>
                  </a:cubicBezTo>
                  <a:cubicBezTo>
                    <a:pt x="44276" y="110100"/>
                    <a:pt x="49455" y="112011"/>
                    <a:pt x="49398" y="112624"/>
                  </a:cubicBezTo>
                  <a:cubicBezTo>
                    <a:pt x="49205" y="112742"/>
                    <a:pt x="48434" y="112753"/>
                    <a:pt x="48184" y="112770"/>
                  </a:cubicBezTo>
                  <a:cubicBezTo>
                    <a:pt x="49166" y="113641"/>
                    <a:pt x="50879" y="113810"/>
                    <a:pt x="51928" y="114693"/>
                  </a:cubicBezTo>
                  <a:cubicBezTo>
                    <a:pt x="53726" y="116216"/>
                    <a:pt x="54940" y="117301"/>
                    <a:pt x="58173" y="117616"/>
                  </a:cubicBezTo>
                  <a:cubicBezTo>
                    <a:pt x="57992" y="118577"/>
                    <a:pt x="62331" y="118611"/>
                    <a:pt x="63374" y="118650"/>
                  </a:cubicBezTo>
                  <a:cubicBezTo>
                    <a:pt x="64208" y="119583"/>
                    <a:pt x="67271" y="119550"/>
                    <a:pt x="68752" y="120000"/>
                  </a:cubicBezTo>
                  <a:cubicBezTo>
                    <a:pt x="69035" y="119881"/>
                    <a:pt x="69347" y="119803"/>
                    <a:pt x="69688" y="119758"/>
                  </a:cubicBezTo>
                  <a:cubicBezTo>
                    <a:pt x="69648" y="119600"/>
                    <a:pt x="69568" y="119454"/>
                    <a:pt x="69444" y="119314"/>
                  </a:cubicBezTo>
                  <a:cubicBezTo>
                    <a:pt x="70147" y="119325"/>
                    <a:pt x="71520" y="119432"/>
                    <a:pt x="71968" y="119038"/>
                  </a:cubicBezTo>
                  <a:cubicBezTo>
                    <a:pt x="76052" y="118476"/>
                    <a:pt x="72921" y="117740"/>
                    <a:pt x="70516" y="117374"/>
                  </a:cubicBezTo>
                  <a:cubicBezTo>
                    <a:pt x="68281" y="117048"/>
                    <a:pt x="66188" y="115558"/>
                    <a:pt x="64475" y="114659"/>
                  </a:cubicBezTo>
                  <a:lnTo>
                    <a:pt x="64498" y="114648"/>
                  </a:lnTo>
                  <a:cubicBezTo>
                    <a:pt x="64021" y="114159"/>
                    <a:pt x="63301" y="113979"/>
                    <a:pt x="62467" y="114322"/>
                  </a:cubicBezTo>
                  <a:cubicBezTo>
                    <a:pt x="62314" y="114282"/>
                    <a:pt x="62041" y="114175"/>
                    <a:pt x="61990" y="114136"/>
                  </a:cubicBezTo>
                  <a:cubicBezTo>
                    <a:pt x="61973" y="114052"/>
                    <a:pt x="61956" y="113967"/>
                    <a:pt x="61951" y="113883"/>
                  </a:cubicBezTo>
                  <a:lnTo>
                    <a:pt x="63267" y="114097"/>
                  </a:lnTo>
                  <a:lnTo>
                    <a:pt x="63754" y="113506"/>
                  </a:lnTo>
                  <a:cubicBezTo>
                    <a:pt x="62166" y="112748"/>
                    <a:pt x="60856" y="111786"/>
                    <a:pt x="60124" y="110628"/>
                  </a:cubicBezTo>
                  <a:cubicBezTo>
                    <a:pt x="62637" y="109571"/>
                    <a:pt x="61542" y="108312"/>
                    <a:pt x="63471" y="106856"/>
                  </a:cubicBezTo>
                  <a:cubicBezTo>
                    <a:pt x="65853" y="105063"/>
                    <a:pt x="61718" y="104501"/>
                    <a:pt x="59920" y="103933"/>
                  </a:cubicBezTo>
                  <a:cubicBezTo>
                    <a:pt x="56341" y="102803"/>
                    <a:pt x="59455" y="101808"/>
                    <a:pt x="61043" y="100942"/>
                  </a:cubicBezTo>
                  <a:cubicBezTo>
                    <a:pt x="62858" y="99953"/>
                    <a:pt x="59739" y="98783"/>
                    <a:pt x="61968" y="98159"/>
                  </a:cubicBezTo>
                  <a:cubicBezTo>
                    <a:pt x="62694" y="97608"/>
                    <a:pt x="65467" y="96923"/>
                    <a:pt x="63142" y="96023"/>
                  </a:cubicBezTo>
                  <a:cubicBezTo>
                    <a:pt x="60799" y="95118"/>
                    <a:pt x="59795" y="96664"/>
                    <a:pt x="58820" y="94196"/>
                  </a:cubicBezTo>
                  <a:cubicBezTo>
                    <a:pt x="58309" y="94084"/>
                    <a:pt x="60680" y="94663"/>
                    <a:pt x="60697" y="94668"/>
                  </a:cubicBezTo>
                  <a:cubicBezTo>
                    <a:pt x="61554" y="94899"/>
                    <a:pt x="62643" y="95101"/>
                    <a:pt x="63573" y="94893"/>
                  </a:cubicBezTo>
                  <a:cubicBezTo>
                    <a:pt x="66233" y="94292"/>
                    <a:pt x="64072" y="93432"/>
                    <a:pt x="64248" y="92622"/>
                  </a:cubicBezTo>
                  <a:lnTo>
                    <a:pt x="64611" y="92560"/>
                  </a:lnTo>
                  <a:cubicBezTo>
                    <a:pt x="64656" y="91863"/>
                    <a:pt x="64163" y="91436"/>
                    <a:pt x="63573" y="90896"/>
                  </a:cubicBezTo>
                  <a:cubicBezTo>
                    <a:pt x="66159" y="91402"/>
                    <a:pt x="70646" y="90840"/>
                    <a:pt x="72802" y="89912"/>
                  </a:cubicBezTo>
                  <a:cubicBezTo>
                    <a:pt x="73896" y="89440"/>
                    <a:pt x="74611" y="88248"/>
                    <a:pt x="75031" y="87501"/>
                  </a:cubicBezTo>
                  <a:cubicBezTo>
                    <a:pt x="76018" y="85747"/>
                    <a:pt x="73233" y="86196"/>
                    <a:pt x="72796" y="85134"/>
                  </a:cubicBezTo>
                  <a:cubicBezTo>
                    <a:pt x="72614" y="84448"/>
                    <a:pt x="73528" y="84251"/>
                    <a:pt x="72478" y="83610"/>
                  </a:cubicBezTo>
                  <a:cubicBezTo>
                    <a:pt x="75178" y="84263"/>
                    <a:pt x="79801" y="84066"/>
                    <a:pt x="79835" y="81755"/>
                  </a:cubicBezTo>
                  <a:cubicBezTo>
                    <a:pt x="83465" y="81879"/>
                    <a:pt x="82938" y="78332"/>
                    <a:pt x="84293" y="76954"/>
                  </a:cubicBezTo>
                  <a:cubicBezTo>
                    <a:pt x="84095" y="77314"/>
                    <a:pt x="83828" y="77663"/>
                    <a:pt x="83374" y="77927"/>
                  </a:cubicBezTo>
                  <a:lnTo>
                    <a:pt x="84004" y="78320"/>
                  </a:lnTo>
                  <a:lnTo>
                    <a:pt x="84078" y="78281"/>
                  </a:lnTo>
                  <a:lnTo>
                    <a:pt x="84322" y="78394"/>
                  </a:lnTo>
                  <a:cubicBezTo>
                    <a:pt x="87300" y="76808"/>
                    <a:pt x="86517" y="74588"/>
                    <a:pt x="89126" y="72963"/>
                  </a:cubicBezTo>
                  <a:cubicBezTo>
                    <a:pt x="91990" y="71170"/>
                    <a:pt x="88060" y="68308"/>
                    <a:pt x="90493" y="66206"/>
                  </a:cubicBezTo>
                  <a:cubicBezTo>
                    <a:pt x="92529" y="64441"/>
                    <a:pt x="98468" y="62518"/>
                    <a:pt x="101939" y="62765"/>
                  </a:cubicBezTo>
                  <a:cubicBezTo>
                    <a:pt x="104787" y="62968"/>
                    <a:pt x="104872" y="61427"/>
                    <a:pt x="107430" y="61000"/>
                  </a:cubicBezTo>
                  <a:cubicBezTo>
                    <a:pt x="105950" y="59662"/>
                    <a:pt x="108003" y="59055"/>
                    <a:pt x="108542" y="57903"/>
                  </a:cubicBezTo>
                  <a:cubicBezTo>
                    <a:pt x="109262" y="56362"/>
                    <a:pt x="110266" y="54738"/>
                    <a:pt x="110788" y="53254"/>
                  </a:cubicBezTo>
                  <a:cubicBezTo>
                    <a:pt x="111610" y="50892"/>
                    <a:pt x="108831" y="47188"/>
                    <a:pt x="110635" y="45046"/>
                  </a:cubicBezTo>
                  <a:cubicBezTo>
                    <a:pt x="113471" y="45271"/>
                    <a:pt x="113613" y="42308"/>
                    <a:pt x="114832" y="41263"/>
                  </a:cubicBezTo>
                  <a:cubicBezTo>
                    <a:pt x="118258" y="38322"/>
                    <a:pt x="121100" y="36951"/>
                    <a:pt x="119585" y="33032"/>
                  </a:cubicBezTo>
                  <a:cubicBezTo>
                    <a:pt x="119517" y="32869"/>
                    <a:pt x="120550" y="35523"/>
                    <a:pt x="119585" y="33032"/>
                  </a:cubicBezTo>
                  <a:close/>
                </a:path>
              </a:pathLst>
            </a:custGeom>
            <a:solidFill>
              <a:srgbClr val="BA1C48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cxnSp>
        <p:nvCxnSpPr>
          <p:cNvPr id="40" name="Shape 40"/>
          <p:cNvCxnSpPr/>
          <p:nvPr/>
        </p:nvCxnSpPr>
        <p:spPr>
          <a:xfrm>
            <a:off x="8723311" y="1298575"/>
            <a:ext cx="0" cy="6289674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/>
        </p:nvSpPr>
        <p:spPr>
          <a:xfrm>
            <a:off x="0" y="9550400"/>
            <a:ext cx="13004799" cy="203199"/>
          </a:xfrm>
          <a:prstGeom prst="rect">
            <a:avLst/>
          </a:prstGeom>
          <a:gradFill>
            <a:gsLst>
              <a:gs pos="0">
                <a:srgbClr val="FF2B65"/>
              </a:gs>
              <a:gs pos="100000">
                <a:srgbClr val="BE1C42"/>
              </a:gs>
            </a:gsLst>
            <a:lin ang="10800000" scaled="0"/>
          </a:gradFill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5702300" y="1981200"/>
            <a:ext cx="1574800" cy="1574800"/>
          </a:xfrm>
          <a:prstGeom prst="ellipse">
            <a:avLst/>
          </a:prstGeom>
          <a:noFill/>
          <a:ln cap="flat" cmpd="sng" w="12700">
            <a:solidFill>
              <a:srgbClr val="C21D4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6381750" y="2501900"/>
            <a:ext cx="233361" cy="211136"/>
          </a:xfrm>
          <a:custGeom>
            <a:pathLst>
              <a:path extrusionOk="0" h="120000" w="120000">
                <a:moveTo>
                  <a:pt x="16785" y="36987"/>
                </a:moveTo>
                <a:cubicBezTo>
                  <a:pt x="13578" y="39863"/>
                  <a:pt x="5531" y="41267"/>
                  <a:pt x="2024" y="38700"/>
                </a:cubicBezTo>
                <a:cubicBezTo>
                  <a:pt x="2475" y="37914"/>
                  <a:pt x="3976" y="38116"/>
                  <a:pt x="2782" y="36953"/>
                </a:cubicBezTo>
                <a:cubicBezTo>
                  <a:pt x="2587" y="36762"/>
                  <a:pt x="658" y="36201"/>
                  <a:pt x="591" y="36285"/>
                </a:cubicBezTo>
                <a:cubicBezTo>
                  <a:pt x="1338" y="35324"/>
                  <a:pt x="2855" y="36195"/>
                  <a:pt x="3647" y="35268"/>
                </a:cubicBezTo>
                <a:cubicBezTo>
                  <a:pt x="4438" y="34336"/>
                  <a:pt x="-78" y="34549"/>
                  <a:pt x="0" y="34583"/>
                </a:cubicBezTo>
                <a:cubicBezTo>
                  <a:pt x="1260" y="31774"/>
                  <a:pt x="5314" y="31943"/>
                  <a:pt x="5319" y="35195"/>
                </a:cubicBezTo>
                <a:cubicBezTo>
                  <a:pt x="6145" y="34768"/>
                  <a:pt x="6775" y="34117"/>
                  <a:pt x="7215" y="33240"/>
                </a:cubicBezTo>
                <a:cubicBezTo>
                  <a:pt x="8571" y="33100"/>
                  <a:pt x="13216" y="34302"/>
                  <a:pt x="13890" y="32668"/>
                </a:cubicBezTo>
                <a:cubicBezTo>
                  <a:pt x="14019" y="32347"/>
                  <a:pt x="20532" y="33628"/>
                  <a:pt x="16785" y="36987"/>
                </a:cubicBezTo>
                <a:cubicBezTo>
                  <a:pt x="15853" y="37824"/>
                  <a:pt x="17521" y="36330"/>
                  <a:pt x="16785" y="36987"/>
                </a:cubicBezTo>
                <a:close/>
                <a:moveTo>
                  <a:pt x="61369" y="1685"/>
                </a:moveTo>
                <a:cubicBezTo>
                  <a:pt x="63108" y="1095"/>
                  <a:pt x="65941" y="1572"/>
                  <a:pt x="67408" y="2780"/>
                </a:cubicBezTo>
                <a:cubicBezTo>
                  <a:pt x="67202" y="2404"/>
                  <a:pt x="67012" y="1994"/>
                  <a:pt x="67084" y="1539"/>
                </a:cubicBezTo>
                <a:cubicBezTo>
                  <a:pt x="69783" y="1022"/>
                  <a:pt x="78767" y="4038"/>
                  <a:pt x="80875" y="5976"/>
                </a:cubicBezTo>
                <a:cubicBezTo>
                  <a:pt x="80050" y="6122"/>
                  <a:pt x="75800" y="8352"/>
                  <a:pt x="75248" y="6251"/>
                </a:cubicBezTo>
                <a:cubicBezTo>
                  <a:pt x="75360" y="6032"/>
                  <a:pt x="75477" y="5819"/>
                  <a:pt x="75589" y="5600"/>
                </a:cubicBezTo>
                <a:cubicBezTo>
                  <a:pt x="73007" y="3740"/>
                  <a:pt x="70112" y="4982"/>
                  <a:pt x="69365" y="8324"/>
                </a:cubicBezTo>
                <a:cubicBezTo>
                  <a:pt x="68618" y="9301"/>
                  <a:pt x="61441" y="5549"/>
                  <a:pt x="65043" y="5038"/>
                </a:cubicBezTo>
                <a:cubicBezTo>
                  <a:pt x="64592" y="5004"/>
                  <a:pt x="57404" y="3038"/>
                  <a:pt x="61369" y="1685"/>
                </a:cubicBezTo>
                <a:cubicBezTo>
                  <a:pt x="63108" y="1095"/>
                  <a:pt x="60170" y="2095"/>
                  <a:pt x="61369" y="1685"/>
                </a:cubicBezTo>
                <a:close/>
                <a:moveTo>
                  <a:pt x="74813" y="2331"/>
                </a:moveTo>
                <a:cubicBezTo>
                  <a:pt x="73481" y="2134"/>
                  <a:pt x="72176" y="1819"/>
                  <a:pt x="70932" y="1123"/>
                </a:cubicBezTo>
                <a:cubicBezTo>
                  <a:pt x="73085" y="-623"/>
                  <a:pt x="80959" y="-140"/>
                  <a:pt x="83133" y="1246"/>
                </a:cubicBezTo>
                <a:cubicBezTo>
                  <a:pt x="81433" y="3566"/>
                  <a:pt x="77100" y="2662"/>
                  <a:pt x="74813" y="2331"/>
                </a:cubicBezTo>
                <a:cubicBezTo>
                  <a:pt x="73481" y="2134"/>
                  <a:pt x="75616" y="2443"/>
                  <a:pt x="74813" y="2331"/>
                </a:cubicBezTo>
                <a:close/>
                <a:moveTo>
                  <a:pt x="95117" y="118000"/>
                </a:moveTo>
                <a:cubicBezTo>
                  <a:pt x="95045" y="118281"/>
                  <a:pt x="94939" y="118528"/>
                  <a:pt x="94788" y="118758"/>
                </a:cubicBezTo>
                <a:cubicBezTo>
                  <a:pt x="92781" y="118646"/>
                  <a:pt x="91203" y="118213"/>
                  <a:pt x="89190" y="118129"/>
                </a:cubicBezTo>
                <a:cubicBezTo>
                  <a:pt x="89178" y="117815"/>
                  <a:pt x="89139" y="117517"/>
                  <a:pt x="89145" y="117191"/>
                </a:cubicBezTo>
                <a:cubicBezTo>
                  <a:pt x="90154" y="116933"/>
                  <a:pt x="92876" y="117461"/>
                  <a:pt x="93874" y="117820"/>
                </a:cubicBezTo>
                <a:cubicBezTo>
                  <a:pt x="93857" y="117927"/>
                  <a:pt x="93907" y="118073"/>
                  <a:pt x="93890" y="118180"/>
                </a:cubicBezTo>
                <a:cubicBezTo>
                  <a:pt x="94381" y="118331"/>
                  <a:pt x="94666" y="117966"/>
                  <a:pt x="95117" y="118000"/>
                </a:cubicBezTo>
                <a:cubicBezTo>
                  <a:pt x="95184" y="118247"/>
                  <a:pt x="94666" y="117966"/>
                  <a:pt x="95117" y="118000"/>
                </a:cubicBezTo>
                <a:close/>
                <a:moveTo>
                  <a:pt x="83842" y="52400"/>
                </a:moveTo>
                <a:cubicBezTo>
                  <a:pt x="83870" y="52417"/>
                  <a:pt x="83886" y="52439"/>
                  <a:pt x="83903" y="52462"/>
                </a:cubicBezTo>
                <a:cubicBezTo>
                  <a:pt x="84109" y="52860"/>
                  <a:pt x="82236" y="53843"/>
                  <a:pt x="82080" y="53855"/>
                </a:cubicBezTo>
                <a:cubicBezTo>
                  <a:pt x="80908" y="53956"/>
                  <a:pt x="82609" y="51591"/>
                  <a:pt x="83842" y="52400"/>
                </a:cubicBezTo>
                <a:cubicBezTo>
                  <a:pt x="83870" y="52417"/>
                  <a:pt x="83786" y="52366"/>
                  <a:pt x="83842" y="52400"/>
                </a:cubicBezTo>
                <a:close/>
                <a:moveTo>
                  <a:pt x="58352" y="96083"/>
                </a:moveTo>
                <a:lnTo>
                  <a:pt x="58290" y="95953"/>
                </a:lnTo>
                <a:cubicBezTo>
                  <a:pt x="58140" y="97762"/>
                  <a:pt x="58770" y="98829"/>
                  <a:pt x="57688" y="100441"/>
                </a:cubicBezTo>
                <a:cubicBezTo>
                  <a:pt x="54627" y="97633"/>
                  <a:pt x="58402" y="97111"/>
                  <a:pt x="58352" y="96083"/>
                </a:cubicBezTo>
                <a:cubicBezTo>
                  <a:pt x="58352" y="96083"/>
                  <a:pt x="58313" y="95302"/>
                  <a:pt x="58352" y="96083"/>
                </a:cubicBezTo>
                <a:close/>
                <a:moveTo>
                  <a:pt x="58909" y="102435"/>
                </a:moveTo>
                <a:cubicBezTo>
                  <a:pt x="59121" y="103048"/>
                  <a:pt x="58837" y="105542"/>
                  <a:pt x="58720" y="106272"/>
                </a:cubicBezTo>
                <a:cubicBezTo>
                  <a:pt x="58469" y="107861"/>
                  <a:pt x="57437" y="105912"/>
                  <a:pt x="57381" y="107159"/>
                </a:cubicBezTo>
                <a:cubicBezTo>
                  <a:pt x="57275" y="109569"/>
                  <a:pt x="55547" y="101924"/>
                  <a:pt x="55597" y="101947"/>
                </a:cubicBezTo>
                <a:cubicBezTo>
                  <a:pt x="57069" y="102548"/>
                  <a:pt x="58056" y="99958"/>
                  <a:pt x="58909" y="102435"/>
                </a:cubicBezTo>
                <a:cubicBezTo>
                  <a:pt x="58987" y="102649"/>
                  <a:pt x="58770" y="102025"/>
                  <a:pt x="58909" y="102435"/>
                </a:cubicBezTo>
                <a:close/>
                <a:moveTo>
                  <a:pt x="28044" y="59825"/>
                </a:moveTo>
                <a:cubicBezTo>
                  <a:pt x="28311" y="59157"/>
                  <a:pt x="29806" y="59545"/>
                  <a:pt x="29650" y="58376"/>
                </a:cubicBezTo>
                <a:cubicBezTo>
                  <a:pt x="29605" y="58444"/>
                  <a:pt x="29560" y="58477"/>
                  <a:pt x="29527" y="58550"/>
                </a:cubicBezTo>
                <a:cubicBezTo>
                  <a:pt x="29176" y="58635"/>
                  <a:pt x="28863" y="58545"/>
                  <a:pt x="28501" y="58550"/>
                </a:cubicBezTo>
                <a:cubicBezTo>
                  <a:pt x="28451" y="58387"/>
                  <a:pt x="29683" y="54669"/>
                  <a:pt x="29979" y="54472"/>
                </a:cubicBezTo>
                <a:cubicBezTo>
                  <a:pt x="30486" y="54135"/>
                  <a:pt x="30938" y="52321"/>
                  <a:pt x="31618" y="52445"/>
                </a:cubicBezTo>
                <a:cubicBezTo>
                  <a:pt x="32086" y="52529"/>
                  <a:pt x="34986" y="52203"/>
                  <a:pt x="34897" y="52883"/>
                </a:cubicBezTo>
                <a:cubicBezTo>
                  <a:pt x="34869" y="53091"/>
                  <a:pt x="32482" y="54860"/>
                  <a:pt x="33057" y="55107"/>
                </a:cubicBezTo>
                <a:cubicBezTo>
                  <a:pt x="33430" y="55264"/>
                  <a:pt x="37038" y="54119"/>
                  <a:pt x="37005" y="55326"/>
                </a:cubicBezTo>
                <a:cubicBezTo>
                  <a:pt x="36971" y="56770"/>
                  <a:pt x="34250" y="57966"/>
                  <a:pt x="35142" y="59073"/>
                </a:cubicBezTo>
                <a:cubicBezTo>
                  <a:pt x="35694" y="59752"/>
                  <a:pt x="36927" y="59865"/>
                  <a:pt x="37100" y="60921"/>
                </a:cubicBezTo>
                <a:cubicBezTo>
                  <a:pt x="37200" y="61550"/>
                  <a:pt x="37222" y="62802"/>
                  <a:pt x="37836" y="63167"/>
                </a:cubicBezTo>
                <a:cubicBezTo>
                  <a:pt x="39749" y="64296"/>
                  <a:pt x="39341" y="66987"/>
                  <a:pt x="40295" y="67846"/>
                </a:cubicBezTo>
                <a:cubicBezTo>
                  <a:pt x="40959" y="68447"/>
                  <a:pt x="42637" y="66622"/>
                  <a:pt x="43055" y="68706"/>
                </a:cubicBezTo>
                <a:cubicBezTo>
                  <a:pt x="43267" y="69739"/>
                  <a:pt x="41539" y="71643"/>
                  <a:pt x="40663" y="71829"/>
                </a:cubicBezTo>
                <a:cubicBezTo>
                  <a:pt x="40507" y="71795"/>
                  <a:pt x="42464" y="72014"/>
                  <a:pt x="42475" y="72346"/>
                </a:cubicBezTo>
                <a:cubicBezTo>
                  <a:pt x="42503" y="73334"/>
                  <a:pt x="35220" y="74682"/>
                  <a:pt x="34518" y="74227"/>
                </a:cubicBezTo>
                <a:cubicBezTo>
                  <a:pt x="32767" y="73109"/>
                  <a:pt x="30235" y="76524"/>
                  <a:pt x="27798" y="75671"/>
                </a:cubicBezTo>
                <a:cubicBezTo>
                  <a:pt x="29215" y="73806"/>
                  <a:pt x="33124" y="73267"/>
                  <a:pt x="34072" y="71570"/>
                </a:cubicBezTo>
                <a:cubicBezTo>
                  <a:pt x="33040" y="72076"/>
                  <a:pt x="32354" y="71290"/>
                  <a:pt x="32243" y="71295"/>
                </a:cubicBezTo>
                <a:cubicBezTo>
                  <a:pt x="31529" y="71340"/>
                  <a:pt x="30821" y="71188"/>
                  <a:pt x="30140" y="71413"/>
                </a:cubicBezTo>
                <a:cubicBezTo>
                  <a:pt x="28278" y="72031"/>
                  <a:pt x="31585" y="69020"/>
                  <a:pt x="31507" y="69149"/>
                </a:cubicBezTo>
                <a:cubicBezTo>
                  <a:pt x="32086" y="68195"/>
                  <a:pt x="30419" y="66290"/>
                  <a:pt x="31707" y="66566"/>
                </a:cubicBezTo>
                <a:cubicBezTo>
                  <a:pt x="32973" y="66830"/>
                  <a:pt x="34847" y="66122"/>
                  <a:pt x="34440" y="64319"/>
                </a:cubicBezTo>
                <a:cubicBezTo>
                  <a:pt x="33336" y="64032"/>
                  <a:pt x="32672" y="63830"/>
                  <a:pt x="33843" y="62241"/>
                </a:cubicBezTo>
                <a:cubicBezTo>
                  <a:pt x="33096" y="63252"/>
                  <a:pt x="30664" y="61977"/>
                  <a:pt x="30620" y="63066"/>
                </a:cubicBezTo>
                <a:cubicBezTo>
                  <a:pt x="29164" y="62814"/>
                  <a:pt x="31144" y="61331"/>
                  <a:pt x="31239" y="61168"/>
                </a:cubicBezTo>
                <a:cubicBezTo>
                  <a:pt x="31824" y="60151"/>
                  <a:pt x="29906" y="59106"/>
                  <a:pt x="30057" y="60202"/>
                </a:cubicBezTo>
                <a:cubicBezTo>
                  <a:pt x="31122" y="60589"/>
                  <a:pt x="29566" y="61022"/>
                  <a:pt x="29499" y="61252"/>
                </a:cubicBezTo>
                <a:cubicBezTo>
                  <a:pt x="28808" y="61443"/>
                  <a:pt x="29538" y="60033"/>
                  <a:pt x="29399" y="59797"/>
                </a:cubicBezTo>
                <a:cubicBezTo>
                  <a:pt x="29304" y="59646"/>
                  <a:pt x="27547" y="61061"/>
                  <a:pt x="28044" y="59825"/>
                </a:cubicBezTo>
                <a:cubicBezTo>
                  <a:pt x="28144" y="59573"/>
                  <a:pt x="27971" y="60005"/>
                  <a:pt x="28044" y="59825"/>
                </a:cubicBezTo>
                <a:close/>
                <a:moveTo>
                  <a:pt x="111077" y="117680"/>
                </a:moveTo>
                <a:cubicBezTo>
                  <a:pt x="111490" y="117506"/>
                  <a:pt x="111914" y="117326"/>
                  <a:pt x="112293" y="117079"/>
                </a:cubicBezTo>
                <a:cubicBezTo>
                  <a:pt x="112298" y="117073"/>
                  <a:pt x="109990" y="119904"/>
                  <a:pt x="111462" y="119904"/>
                </a:cubicBezTo>
                <a:cubicBezTo>
                  <a:pt x="109895" y="119780"/>
                  <a:pt x="107999" y="120702"/>
                  <a:pt x="107358" y="118533"/>
                </a:cubicBezTo>
                <a:cubicBezTo>
                  <a:pt x="107720" y="118797"/>
                  <a:pt x="108261" y="118522"/>
                  <a:pt x="108668" y="118483"/>
                </a:cubicBezTo>
                <a:cubicBezTo>
                  <a:pt x="108768" y="118314"/>
                  <a:pt x="108824" y="118022"/>
                  <a:pt x="108824" y="117820"/>
                </a:cubicBezTo>
                <a:cubicBezTo>
                  <a:pt x="109627" y="117927"/>
                  <a:pt x="110302" y="118000"/>
                  <a:pt x="111077" y="117680"/>
                </a:cubicBezTo>
                <a:cubicBezTo>
                  <a:pt x="111490" y="117506"/>
                  <a:pt x="110302" y="118000"/>
                  <a:pt x="111077" y="117680"/>
                </a:cubicBezTo>
                <a:close/>
                <a:moveTo>
                  <a:pt x="19227" y="70278"/>
                </a:moveTo>
                <a:lnTo>
                  <a:pt x="19177" y="70026"/>
                </a:lnTo>
                <a:cubicBezTo>
                  <a:pt x="19188" y="70121"/>
                  <a:pt x="21803" y="67251"/>
                  <a:pt x="21898" y="67184"/>
                </a:cubicBezTo>
                <a:cubicBezTo>
                  <a:pt x="21196" y="67116"/>
                  <a:pt x="20348" y="66903"/>
                  <a:pt x="20365" y="66105"/>
                </a:cubicBezTo>
                <a:lnTo>
                  <a:pt x="20370" y="65897"/>
                </a:lnTo>
                <a:cubicBezTo>
                  <a:pt x="20287" y="62836"/>
                  <a:pt x="22506" y="64802"/>
                  <a:pt x="23956" y="63426"/>
                </a:cubicBezTo>
                <a:cubicBezTo>
                  <a:pt x="22411" y="63072"/>
                  <a:pt x="26884" y="60527"/>
                  <a:pt x="28339" y="60893"/>
                </a:cubicBezTo>
                <a:cubicBezTo>
                  <a:pt x="28456" y="61072"/>
                  <a:pt x="29075" y="61909"/>
                  <a:pt x="29164" y="62190"/>
                </a:cubicBezTo>
                <a:cubicBezTo>
                  <a:pt x="29761" y="62976"/>
                  <a:pt x="29716" y="63679"/>
                  <a:pt x="29036" y="64285"/>
                </a:cubicBezTo>
                <a:cubicBezTo>
                  <a:pt x="27592" y="65695"/>
                  <a:pt x="29137" y="66296"/>
                  <a:pt x="28417" y="68329"/>
                </a:cubicBezTo>
                <a:cubicBezTo>
                  <a:pt x="27570" y="70739"/>
                  <a:pt x="22088" y="72065"/>
                  <a:pt x="20203" y="71879"/>
                </a:cubicBezTo>
                <a:lnTo>
                  <a:pt x="20236" y="71666"/>
                </a:lnTo>
                <a:cubicBezTo>
                  <a:pt x="20036" y="71700"/>
                  <a:pt x="19880" y="71694"/>
                  <a:pt x="19673" y="71705"/>
                </a:cubicBezTo>
                <a:cubicBezTo>
                  <a:pt x="19567" y="71525"/>
                  <a:pt x="19545" y="71346"/>
                  <a:pt x="19645" y="71211"/>
                </a:cubicBezTo>
                <a:cubicBezTo>
                  <a:pt x="19155" y="70969"/>
                  <a:pt x="19132" y="70666"/>
                  <a:pt x="19573" y="70301"/>
                </a:cubicBezTo>
                <a:cubicBezTo>
                  <a:pt x="19528" y="70295"/>
                  <a:pt x="19227" y="70278"/>
                  <a:pt x="19227" y="70278"/>
                </a:cubicBezTo>
                <a:cubicBezTo>
                  <a:pt x="19227" y="70278"/>
                  <a:pt x="19227" y="70278"/>
                  <a:pt x="19227" y="70278"/>
                </a:cubicBezTo>
                <a:close/>
                <a:moveTo>
                  <a:pt x="61921" y="51400"/>
                </a:moveTo>
                <a:cubicBezTo>
                  <a:pt x="61909" y="51383"/>
                  <a:pt x="61887" y="51372"/>
                  <a:pt x="61865" y="51355"/>
                </a:cubicBezTo>
                <a:cubicBezTo>
                  <a:pt x="61882" y="51344"/>
                  <a:pt x="61904" y="51327"/>
                  <a:pt x="61926" y="51310"/>
                </a:cubicBezTo>
                <a:cubicBezTo>
                  <a:pt x="61926" y="51338"/>
                  <a:pt x="61926" y="51378"/>
                  <a:pt x="61921" y="51400"/>
                </a:cubicBezTo>
                <a:cubicBezTo>
                  <a:pt x="61909" y="51383"/>
                  <a:pt x="61926" y="51378"/>
                  <a:pt x="61921" y="51400"/>
                </a:cubicBezTo>
                <a:close/>
                <a:moveTo>
                  <a:pt x="119330" y="79749"/>
                </a:moveTo>
                <a:cubicBezTo>
                  <a:pt x="119386" y="79608"/>
                  <a:pt x="119888" y="79473"/>
                  <a:pt x="120005" y="79434"/>
                </a:cubicBezTo>
                <a:lnTo>
                  <a:pt x="119464" y="79125"/>
                </a:lnTo>
                <a:cubicBezTo>
                  <a:pt x="118890" y="78788"/>
                  <a:pt x="120373" y="77081"/>
                  <a:pt x="118756" y="76906"/>
                </a:cubicBezTo>
                <a:cubicBezTo>
                  <a:pt x="117730" y="76794"/>
                  <a:pt x="116018" y="75188"/>
                  <a:pt x="115025" y="76148"/>
                </a:cubicBezTo>
                <a:cubicBezTo>
                  <a:pt x="113620" y="74654"/>
                  <a:pt x="112287" y="74592"/>
                  <a:pt x="110213" y="74800"/>
                </a:cubicBezTo>
                <a:cubicBezTo>
                  <a:pt x="110743" y="74800"/>
                  <a:pt x="107670" y="72435"/>
                  <a:pt x="107754" y="72531"/>
                </a:cubicBezTo>
                <a:cubicBezTo>
                  <a:pt x="107229" y="72531"/>
                  <a:pt x="106856" y="70739"/>
                  <a:pt x="106538" y="70183"/>
                </a:cubicBezTo>
                <a:cubicBezTo>
                  <a:pt x="105272" y="67947"/>
                  <a:pt x="103449" y="70997"/>
                  <a:pt x="102283" y="69953"/>
                </a:cubicBezTo>
                <a:cubicBezTo>
                  <a:pt x="101564" y="69610"/>
                  <a:pt x="101430" y="68346"/>
                  <a:pt x="100855" y="67644"/>
                </a:cubicBezTo>
                <a:cubicBezTo>
                  <a:pt x="102528" y="67369"/>
                  <a:pt x="104463" y="65375"/>
                  <a:pt x="101486" y="65268"/>
                </a:cubicBezTo>
                <a:cubicBezTo>
                  <a:pt x="101335" y="64763"/>
                  <a:pt x="99796" y="62909"/>
                  <a:pt x="99255" y="62589"/>
                </a:cubicBezTo>
                <a:cubicBezTo>
                  <a:pt x="100192" y="60522"/>
                  <a:pt x="96634" y="59376"/>
                  <a:pt x="95630" y="59163"/>
                </a:cubicBezTo>
                <a:cubicBezTo>
                  <a:pt x="93065" y="59163"/>
                  <a:pt x="93662" y="56736"/>
                  <a:pt x="92268" y="55231"/>
                </a:cubicBezTo>
                <a:cubicBezTo>
                  <a:pt x="92513" y="55287"/>
                  <a:pt x="92753" y="55382"/>
                  <a:pt x="92982" y="55483"/>
                </a:cubicBezTo>
                <a:lnTo>
                  <a:pt x="92714" y="54911"/>
                </a:lnTo>
                <a:cubicBezTo>
                  <a:pt x="93511" y="53563"/>
                  <a:pt x="92758" y="51490"/>
                  <a:pt x="93266" y="49563"/>
                </a:cubicBezTo>
                <a:cubicBezTo>
                  <a:pt x="90929" y="49855"/>
                  <a:pt x="88124" y="48519"/>
                  <a:pt x="85860" y="49670"/>
                </a:cubicBezTo>
                <a:cubicBezTo>
                  <a:pt x="83591" y="50810"/>
                  <a:pt x="84862" y="54231"/>
                  <a:pt x="86379" y="53220"/>
                </a:cubicBezTo>
                <a:cubicBezTo>
                  <a:pt x="86134" y="53692"/>
                  <a:pt x="85877" y="53989"/>
                  <a:pt x="85331" y="54057"/>
                </a:cubicBezTo>
                <a:cubicBezTo>
                  <a:pt x="86585" y="56944"/>
                  <a:pt x="83886" y="56298"/>
                  <a:pt x="82754" y="54534"/>
                </a:cubicBezTo>
                <a:lnTo>
                  <a:pt x="82765" y="54484"/>
                </a:lnTo>
                <a:cubicBezTo>
                  <a:pt x="82715" y="54675"/>
                  <a:pt x="82654" y="54860"/>
                  <a:pt x="82587" y="55040"/>
                </a:cubicBezTo>
                <a:cubicBezTo>
                  <a:pt x="82102" y="54995"/>
                  <a:pt x="81611" y="54911"/>
                  <a:pt x="81126" y="54770"/>
                </a:cubicBezTo>
                <a:cubicBezTo>
                  <a:pt x="80401" y="54877"/>
                  <a:pt x="80061" y="55725"/>
                  <a:pt x="80111" y="56438"/>
                </a:cubicBezTo>
                <a:lnTo>
                  <a:pt x="79587" y="56736"/>
                </a:lnTo>
                <a:cubicBezTo>
                  <a:pt x="79347" y="58359"/>
                  <a:pt x="79693" y="60146"/>
                  <a:pt x="80156" y="61668"/>
                </a:cubicBezTo>
                <a:cubicBezTo>
                  <a:pt x="80156" y="61673"/>
                  <a:pt x="82007" y="62005"/>
                  <a:pt x="79581" y="61685"/>
                </a:cubicBezTo>
                <a:cubicBezTo>
                  <a:pt x="78934" y="61583"/>
                  <a:pt x="78237" y="62190"/>
                  <a:pt x="79012" y="62780"/>
                </a:cubicBezTo>
                <a:cubicBezTo>
                  <a:pt x="78912" y="62802"/>
                  <a:pt x="78812" y="62830"/>
                  <a:pt x="78711" y="62853"/>
                </a:cubicBezTo>
                <a:cubicBezTo>
                  <a:pt x="78728" y="63106"/>
                  <a:pt x="78695" y="63353"/>
                  <a:pt x="78600" y="63589"/>
                </a:cubicBezTo>
                <a:cubicBezTo>
                  <a:pt x="79849" y="64072"/>
                  <a:pt x="81399" y="63926"/>
                  <a:pt x="82749" y="63937"/>
                </a:cubicBezTo>
                <a:lnTo>
                  <a:pt x="82487" y="64207"/>
                </a:lnTo>
                <a:cubicBezTo>
                  <a:pt x="82938" y="64016"/>
                  <a:pt x="83758" y="63853"/>
                  <a:pt x="84187" y="64162"/>
                </a:cubicBezTo>
                <a:cubicBezTo>
                  <a:pt x="82369" y="64420"/>
                  <a:pt x="79994" y="64510"/>
                  <a:pt x="78198" y="64139"/>
                </a:cubicBezTo>
                <a:cubicBezTo>
                  <a:pt x="76704" y="64167"/>
                  <a:pt x="76146" y="62954"/>
                  <a:pt x="74958" y="62954"/>
                </a:cubicBezTo>
                <a:cubicBezTo>
                  <a:pt x="72566" y="62954"/>
                  <a:pt x="69689" y="64987"/>
                  <a:pt x="67346" y="65622"/>
                </a:cubicBezTo>
                <a:cubicBezTo>
                  <a:pt x="67034" y="65145"/>
                  <a:pt x="66571" y="64813"/>
                  <a:pt x="66081" y="64583"/>
                </a:cubicBezTo>
                <a:cubicBezTo>
                  <a:pt x="66393" y="63920"/>
                  <a:pt x="66170" y="63662"/>
                  <a:pt x="65629" y="63527"/>
                </a:cubicBezTo>
                <a:lnTo>
                  <a:pt x="65512" y="63802"/>
                </a:lnTo>
                <a:cubicBezTo>
                  <a:pt x="65183" y="63802"/>
                  <a:pt x="64882" y="63937"/>
                  <a:pt x="64603" y="64223"/>
                </a:cubicBezTo>
                <a:cubicBezTo>
                  <a:pt x="63950" y="64223"/>
                  <a:pt x="61720" y="64313"/>
                  <a:pt x="61151" y="65010"/>
                </a:cubicBezTo>
                <a:cubicBezTo>
                  <a:pt x="61357" y="64555"/>
                  <a:pt x="61720" y="64207"/>
                  <a:pt x="61636" y="63634"/>
                </a:cubicBezTo>
                <a:cubicBezTo>
                  <a:pt x="63348" y="64656"/>
                  <a:pt x="64620" y="60853"/>
                  <a:pt x="63978" y="59955"/>
                </a:cubicBezTo>
                <a:cubicBezTo>
                  <a:pt x="64397" y="64341"/>
                  <a:pt x="68116" y="59511"/>
                  <a:pt x="69477" y="59483"/>
                </a:cubicBezTo>
                <a:cubicBezTo>
                  <a:pt x="71345" y="59449"/>
                  <a:pt x="71590" y="56517"/>
                  <a:pt x="71730" y="54950"/>
                </a:cubicBezTo>
                <a:cubicBezTo>
                  <a:pt x="71830" y="53810"/>
                  <a:pt x="75048" y="50726"/>
                  <a:pt x="74875" y="50496"/>
                </a:cubicBezTo>
                <a:cubicBezTo>
                  <a:pt x="77038" y="49018"/>
                  <a:pt x="69577" y="46199"/>
                  <a:pt x="73235" y="42413"/>
                </a:cubicBezTo>
                <a:cubicBezTo>
                  <a:pt x="74401" y="41228"/>
                  <a:pt x="75432" y="40610"/>
                  <a:pt x="76932" y="39936"/>
                </a:cubicBezTo>
                <a:cubicBezTo>
                  <a:pt x="77373" y="39734"/>
                  <a:pt x="79241" y="38313"/>
                  <a:pt x="79353" y="37650"/>
                </a:cubicBezTo>
                <a:cubicBezTo>
                  <a:pt x="79403" y="37369"/>
                  <a:pt x="78817" y="36436"/>
                  <a:pt x="78522" y="36667"/>
                </a:cubicBezTo>
                <a:cubicBezTo>
                  <a:pt x="79960" y="33639"/>
                  <a:pt x="84879" y="33577"/>
                  <a:pt x="86206" y="36420"/>
                </a:cubicBezTo>
                <a:cubicBezTo>
                  <a:pt x="85230" y="36392"/>
                  <a:pt x="81165" y="39515"/>
                  <a:pt x="81048" y="40655"/>
                </a:cubicBezTo>
                <a:cubicBezTo>
                  <a:pt x="78377" y="40419"/>
                  <a:pt x="80178" y="48097"/>
                  <a:pt x="81282" y="48389"/>
                </a:cubicBezTo>
                <a:cubicBezTo>
                  <a:pt x="83189" y="48895"/>
                  <a:pt x="83156" y="50293"/>
                  <a:pt x="85314" y="49608"/>
                </a:cubicBezTo>
                <a:cubicBezTo>
                  <a:pt x="89507" y="48288"/>
                  <a:pt x="92112" y="48434"/>
                  <a:pt x="95502" y="45435"/>
                </a:cubicBezTo>
                <a:cubicBezTo>
                  <a:pt x="100315" y="41183"/>
                  <a:pt x="95530" y="40380"/>
                  <a:pt x="94576" y="36869"/>
                </a:cubicBezTo>
                <a:cubicBezTo>
                  <a:pt x="94192" y="35442"/>
                  <a:pt x="94588" y="34016"/>
                  <a:pt x="93517" y="32589"/>
                </a:cubicBezTo>
                <a:cubicBezTo>
                  <a:pt x="92530" y="31286"/>
                  <a:pt x="93076" y="32100"/>
                  <a:pt x="93411" y="30297"/>
                </a:cubicBezTo>
                <a:cubicBezTo>
                  <a:pt x="93723" y="28601"/>
                  <a:pt x="91693" y="28640"/>
                  <a:pt x="91002" y="27736"/>
                </a:cubicBezTo>
                <a:cubicBezTo>
                  <a:pt x="91264" y="27438"/>
                  <a:pt x="91465" y="26989"/>
                  <a:pt x="91638" y="26618"/>
                </a:cubicBezTo>
                <a:cubicBezTo>
                  <a:pt x="91437" y="26556"/>
                  <a:pt x="91286" y="26427"/>
                  <a:pt x="91186" y="26231"/>
                </a:cubicBezTo>
                <a:cubicBezTo>
                  <a:pt x="91933" y="25568"/>
                  <a:pt x="93779" y="25034"/>
                  <a:pt x="93779" y="24135"/>
                </a:cubicBezTo>
                <a:lnTo>
                  <a:pt x="93556" y="24107"/>
                </a:lnTo>
                <a:lnTo>
                  <a:pt x="93578" y="23810"/>
                </a:lnTo>
                <a:cubicBezTo>
                  <a:pt x="93021" y="23664"/>
                  <a:pt x="92468" y="23512"/>
                  <a:pt x="91916" y="23343"/>
                </a:cubicBezTo>
                <a:cubicBezTo>
                  <a:pt x="92569" y="23169"/>
                  <a:pt x="93193" y="23018"/>
                  <a:pt x="93790" y="22714"/>
                </a:cubicBezTo>
                <a:lnTo>
                  <a:pt x="93751" y="22512"/>
                </a:lnTo>
                <a:cubicBezTo>
                  <a:pt x="93617" y="21788"/>
                  <a:pt x="89792" y="21158"/>
                  <a:pt x="89357" y="21518"/>
                </a:cubicBezTo>
                <a:cubicBezTo>
                  <a:pt x="89418" y="19574"/>
                  <a:pt x="86764" y="21501"/>
                  <a:pt x="86329" y="22091"/>
                </a:cubicBezTo>
                <a:cubicBezTo>
                  <a:pt x="86329" y="21400"/>
                  <a:pt x="86240" y="20939"/>
                  <a:pt x="85615" y="20850"/>
                </a:cubicBezTo>
                <a:cubicBezTo>
                  <a:pt x="85598" y="20850"/>
                  <a:pt x="86184" y="21153"/>
                  <a:pt x="85392" y="21153"/>
                </a:cubicBezTo>
                <a:lnTo>
                  <a:pt x="85392" y="20827"/>
                </a:lnTo>
                <a:cubicBezTo>
                  <a:pt x="83200" y="20703"/>
                  <a:pt x="80646" y="21304"/>
                  <a:pt x="78516" y="21788"/>
                </a:cubicBezTo>
                <a:lnTo>
                  <a:pt x="78377" y="22349"/>
                </a:lnTo>
                <a:cubicBezTo>
                  <a:pt x="78533" y="22445"/>
                  <a:pt x="78695" y="22535"/>
                  <a:pt x="78856" y="22619"/>
                </a:cubicBezTo>
                <a:cubicBezTo>
                  <a:pt x="78773" y="22714"/>
                  <a:pt x="76436" y="22799"/>
                  <a:pt x="77222" y="23467"/>
                </a:cubicBezTo>
                <a:cubicBezTo>
                  <a:pt x="77172" y="23523"/>
                  <a:pt x="76564" y="23871"/>
                  <a:pt x="76425" y="23871"/>
                </a:cubicBezTo>
                <a:cubicBezTo>
                  <a:pt x="75538" y="23709"/>
                  <a:pt x="74574" y="22742"/>
                  <a:pt x="73693" y="23360"/>
                </a:cubicBezTo>
                <a:cubicBezTo>
                  <a:pt x="73324" y="23613"/>
                  <a:pt x="67893" y="25860"/>
                  <a:pt x="71077" y="26208"/>
                </a:cubicBezTo>
                <a:cubicBezTo>
                  <a:pt x="70386" y="27326"/>
                  <a:pt x="69466" y="26135"/>
                  <a:pt x="69482" y="25410"/>
                </a:cubicBezTo>
                <a:cubicBezTo>
                  <a:pt x="68150" y="25298"/>
                  <a:pt x="64575" y="27230"/>
                  <a:pt x="64413" y="28567"/>
                </a:cubicBezTo>
                <a:cubicBezTo>
                  <a:pt x="65690" y="28477"/>
                  <a:pt x="66973" y="28191"/>
                  <a:pt x="68244" y="28011"/>
                </a:cubicBezTo>
                <a:cubicBezTo>
                  <a:pt x="66337" y="28387"/>
                  <a:pt x="61419" y="34914"/>
                  <a:pt x="61140" y="36976"/>
                </a:cubicBezTo>
                <a:cubicBezTo>
                  <a:pt x="59868" y="37206"/>
                  <a:pt x="58876" y="39149"/>
                  <a:pt x="57889" y="39189"/>
                </a:cubicBezTo>
                <a:cubicBezTo>
                  <a:pt x="56768" y="39189"/>
                  <a:pt x="56478" y="38009"/>
                  <a:pt x="55926" y="39644"/>
                </a:cubicBezTo>
                <a:cubicBezTo>
                  <a:pt x="55664" y="40391"/>
                  <a:pt x="52970" y="41643"/>
                  <a:pt x="52429" y="41610"/>
                </a:cubicBezTo>
                <a:cubicBezTo>
                  <a:pt x="52496" y="41919"/>
                  <a:pt x="52407" y="42037"/>
                  <a:pt x="52162" y="41958"/>
                </a:cubicBezTo>
                <a:cubicBezTo>
                  <a:pt x="52156" y="42048"/>
                  <a:pt x="52045" y="42385"/>
                  <a:pt x="52022" y="42430"/>
                </a:cubicBezTo>
                <a:cubicBezTo>
                  <a:pt x="51197" y="43109"/>
                  <a:pt x="49591" y="42711"/>
                  <a:pt x="49903" y="44682"/>
                </a:cubicBezTo>
                <a:cubicBezTo>
                  <a:pt x="50110" y="46013"/>
                  <a:pt x="49496" y="49339"/>
                  <a:pt x="50138" y="50479"/>
                </a:cubicBezTo>
                <a:cubicBezTo>
                  <a:pt x="51331" y="52602"/>
                  <a:pt x="52084" y="54944"/>
                  <a:pt x="55162" y="54192"/>
                </a:cubicBezTo>
                <a:cubicBezTo>
                  <a:pt x="56400" y="53894"/>
                  <a:pt x="59941" y="51630"/>
                  <a:pt x="60097" y="50299"/>
                </a:cubicBezTo>
                <a:cubicBezTo>
                  <a:pt x="60320" y="50850"/>
                  <a:pt x="60225" y="50945"/>
                  <a:pt x="60883" y="51338"/>
                </a:cubicBezTo>
                <a:cubicBezTo>
                  <a:pt x="60722" y="51462"/>
                  <a:pt x="60571" y="51574"/>
                  <a:pt x="60387" y="51658"/>
                </a:cubicBezTo>
                <a:cubicBezTo>
                  <a:pt x="61363" y="54147"/>
                  <a:pt x="62350" y="56292"/>
                  <a:pt x="64112" y="58241"/>
                </a:cubicBezTo>
                <a:cubicBezTo>
                  <a:pt x="63515" y="58556"/>
                  <a:pt x="63365" y="59247"/>
                  <a:pt x="63850" y="59814"/>
                </a:cubicBezTo>
                <a:cubicBezTo>
                  <a:pt x="63521" y="59618"/>
                  <a:pt x="62172" y="60488"/>
                  <a:pt x="61887" y="60662"/>
                </a:cubicBezTo>
                <a:cubicBezTo>
                  <a:pt x="60292" y="61612"/>
                  <a:pt x="62774" y="61915"/>
                  <a:pt x="62506" y="62763"/>
                </a:cubicBezTo>
                <a:cubicBezTo>
                  <a:pt x="62199" y="63768"/>
                  <a:pt x="61307" y="62033"/>
                  <a:pt x="61408" y="63802"/>
                </a:cubicBezTo>
                <a:cubicBezTo>
                  <a:pt x="60989" y="63943"/>
                  <a:pt x="59958" y="64252"/>
                  <a:pt x="59573" y="63881"/>
                </a:cubicBezTo>
                <a:cubicBezTo>
                  <a:pt x="59662" y="63521"/>
                  <a:pt x="59907" y="62443"/>
                  <a:pt x="59746" y="62117"/>
                </a:cubicBezTo>
                <a:cubicBezTo>
                  <a:pt x="60069" y="62269"/>
                  <a:pt x="61145" y="63021"/>
                  <a:pt x="61090" y="63078"/>
                </a:cubicBezTo>
                <a:cubicBezTo>
                  <a:pt x="62813" y="61331"/>
                  <a:pt x="58630" y="60005"/>
                  <a:pt x="59523" y="61887"/>
                </a:cubicBezTo>
                <a:cubicBezTo>
                  <a:pt x="59355" y="61831"/>
                  <a:pt x="59183" y="61803"/>
                  <a:pt x="59015" y="61791"/>
                </a:cubicBezTo>
                <a:cubicBezTo>
                  <a:pt x="59183" y="61561"/>
                  <a:pt x="60142" y="59387"/>
                  <a:pt x="60142" y="59348"/>
                </a:cubicBezTo>
                <a:cubicBezTo>
                  <a:pt x="60225" y="59404"/>
                  <a:pt x="60342" y="59483"/>
                  <a:pt x="60521" y="59494"/>
                </a:cubicBezTo>
                <a:cubicBezTo>
                  <a:pt x="60577" y="59494"/>
                  <a:pt x="60493" y="55759"/>
                  <a:pt x="60973" y="54472"/>
                </a:cubicBezTo>
                <a:cubicBezTo>
                  <a:pt x="59528" y="54843"/>
                  <a:pt x="58106" y="55697"/>
                  <a:pt x="56774" y="56405"/>
                </a:cubicBezTo>
                <a:cubicBezTo>
                  <a:pt x="55558" y="57051"/>
                  <a:pt x="55128" y="60808"/>
                  <a:pt x="56595" y="61275"/>
                </a:cubicBezTo>
                <a:cubicBezTo>
                  <a:pt x="56534" y="61583"/>
                  <a:pt x="56266" y="61831"/>
                  <a:pt x="56266" y="62162"/>
                </a:cubicBezTo>
                <a:cubicBezTo>
                  <a:pt x="56060" y="62067"/>
                  <a:pt x="55853" y="61971"/>
                  <a:pt x="55641" y="61892"/>
                </a:cubicBezTo>
                <a:cubicBezTo>
                  <a:pt x="55920" y="62229"/>
                  <a:pt x="56132" y="63802"/>
                  <a:pt x="56673" y="63802"/>
                </a:cubicBezTo>
                <a:cubicBezTo>
                  <a:pt x="56171" y="63802"/>
                  <a:pt x="56283" y="63909"/>
                  <a:pt x="56032" y="63999"/>
                </a:cubicBezTo>
                <a:cubicBezTo>
                  <a:pt x="56004" y="63914"/>
                  <a:pt x="56634" y="65156"/>
                  <a:pt x="56606" y="65246"/>
                </a:cubicBezTo>
                <a:cubicBezTo>
                  <a:pt x="56121" y="65263"/>
                  <a:pt x="55619" y="65611"/>
                  <a:pt x="55786" y="66217"/>
                </a:cubicBezTo>
                <a:cubicBezTo>
                  <a:pt x="54682" y="66128"/>
                  <a:pt x="48972" y="65835"/>
                  <a:pt x="50204" y="68672"/>
                </a:cubicBezTo>
                <a:cubicBezTo>
                  <a:pt x="48487" y="66880"/>
                  <a:pt x="50004" y="66684"/>
                  <a:pt x="48626" y="69048"/>
                </a:cubicBezTo>
                <a:cubicBezTo>
                  <a:pt x="47740" y="70565"/>
                  <a:pt x="46451" y="71728"/>
                  <a:pt x="45102" y="72542"/>
                </a:cubicBezTo>
                <a:lnTo>
                  <a:pt x="45069" y="72503"/>
                </a:lnTo>
                <a:cubicBezTo>
                  <a:pt x="42570" y="72284"/>
                  <a:pt x="43379" y="74025"/>
                  <a:pt x="42414" y="75244"/>
                </a:cubicBezTo>
                <a:cubicBezTo>
                  <a:pt x="42314" y="75373"/>
                  <a:pt x="39046" y="77530"/>
                  <a:pt x="39319" y="77519"/>
                </a:cubicBezTo>
                <a:cubicBezTo>
                  <a:pt x="38148" y="77519"/>
                  <a:pt x="36815" y="76457"/>
                  <a:pt x="35689" y="76159"/>
                </a:cubicBezTo>
                <a:cubicBezTo>
                  <a:pt x="36185" y="79558"/>
                  <a:pt x="36352" y="77968"/>
                  <a:pt x="34317" y="79451"/>
                </a:cubicBezTo>
                <a:cubicBezTo>
                  <a:pt x="33090" y="78782"/>
                  <a:pt x="32890" y="79069"/>
                  <a:pt x="31635" y="79069"/>
                </a:cubicBezTo>
                <a:cubicBezTo>
                  <a:pt x="30006" y="79546"/>
                  <a:pt x="28529" y="81950"/>
                  <a:pt x="31389" y="82102"/>
                </a:cubicBezTo>
                <a:cubicBezTo>
                  <a:pt x="32884" y="83136"/>
                  <a:pt x="33971" y="82316"/>
                  <a:pt x="34880" y="84366"/>
                </a:cubicBezTo>
                <a:cubicBezTo>
                  <a:pt x="35243" y="85197"/>
                  <a:pt x="35633" y="85725"/>
                  <a:pt x="36291" y="86219"/>
                </a:cubicBezTo>
                <a:cubicBezTo>
                  <a:pt x="37518" y="86444"/>
                  <a:pt x="36051" y="93499"/>
                  <a:pt x="35410" y="93971"/>
                </a:cubicBezTo>
                <a:cubicBezTo>
                  <a:pt x="35494" y="94021"/>
                  <a:pt x="32488" y="93594"/>
                  <a:pt x="32259" y="93617"/>
                </a:cubicBezTo>
                <a:cubicBezTo>
                  <a:pt x="31507" y="93740"/>
                  <a:pt x="30062" y="94487"/>
                  <a:pt x="29449" y="94487"/>
                </a:cubicBezTo>
                <a:cubicBezTo>
                  <a:pt x="28484" y="94487"/>
                  <a:pt x="21820" y="90825"/>
                  <a:pt x="21307" y="93729"/>
                </a:cubicBezTo>
                <a:cubicBezTo>
                  <a:pt x="20839" y="94448"/>
                  <a:pt x="18831" y="94521"/>
                  <a:pt x="19233" y="95605"/>
                </a:cubicBezTo>
                <a:cubicBezTo>
                  <a:pt x="19684" y="96824"/>
                  <a:pt x="20164" y="97380"/>
                  <a:pt x="19712" y="98852"/>
                </a:cubicBezTo>
                <a:cubicBezTo>
                  <a:pt x="20075" y="98532"/>
                  <a:pt x="20688" y="97981"/>
                  <a:pt x="21101" y="97874"/>
                </a:cubicBezTo>
                <a:cubicBezTo>
                  <a:pt x="21101" y="97947"/>
                  <a:pt x="21118" y="98015"/>
                  <a:pt x="21129" y="98082"/>
                </a:cubicBezTo>
                <a:cubicBezTo>
                  <a:pt x="20777" y="98240"/>
                  <a:pt x="20359" y="98582"/>
                  <a:pt x="20041" y="98863"/>
                </a:cubicBezTo>
                <a:cubicBezTo>
                  <a:pt x="20370" y="101475"/>
                  <a:pt x="17097" y="108283"/>
                  <a:pt x="19495" y="108906"/>
                </a:cubicBezTo>
                <a:cubicBezTo>
                  <a:pt x="19952" y="109546"/>
                  <a:pt x="19132" y="112366"/>
                  <a:pt x="19021" y="113001"/>
                </a:cubicBezTo>
                <a:cubicBezTo>
                  <a:pt x="20270" y="113018"/>
                  <a:pt x="21619" y="113102"/>
                  <a:pt x="22791" y="112647"/>
                </a:cubicBezTo>
                <a:cubicBezTo>
                  <a:pt x="22863" y="112445"/>
                  <a:pt x="22896" y="112231"/>
                  <a:pt x="22885" y="112012"/>
                </a:cubicBezTo>
                <a:cubicBezTo>
                  <a:pt x="23962" y="112321"/>
                  <a:pt x="25261" y="116826"/>
                  <a:pt x="26566" y="115219"/>
                </a:cubicBezTo>
                <a:cubicBezTo>
                  <a:pt x="27754" y="113765"/>
                  <a:pt x="28880" y="113079"/>
                  <a:pt x="30876" y="113248"/>
                </a:cubicBezTo>
                <a:cubicBezTo>
                  <a:pt x="31306" y="113225"/>
                  <a:pt x="32923" y="113445"/>
                  <a:pt x="33012" y="113495"/>
                </a:cubicBezTo>
                <a:cubicBezTo>
                  <a:pt x="33620" y="113815"/>
                  <a:pt x="35064" y="110917"/>
                  <a:pt x="36247" y="110765"/>
                </a:cubicBezTo>
                <a:cubicBezTo>
                  <a:pt x="36336" y="109765"/>
                  <a:pt x="39001" y="107081"/>
                  <a:pt x="38717" y="106800"/>
                </a:cubicBezTo>
                <a:cubicBezTo>
                  <a:pt x="36375" y="104491"/>
                  <a:pt x="40066" y="103671"/>
                  <a:pt x="40217" y="101492"/>
                </a:cubicBezTo>
                <a:cubicBezTo>
                  <a:pt x="40295" y="100385"/>
                  <a:pt x="45191" y="99284"/>
                  <a:pt x="45676" y="96903"/>
                </a:cubicBezTo>
                <a:cubicBezTo>
                  <a:pt x="44427" y="94150"/>
                  <a:pt x="47913" y="94521"/>
                  <a:pt x="49106" y="94521"/>
                </a:cubicBezTo>
                <a:cubicBezTo>
                  <a:pt x="51833" y="94521"/>
                  <a:pt x="51777" y="95645"/>
                  <a:pt x="54197" y="93695"/>
                </a:cubicBezTo>
                <a:cubicBezTo>
                  <a:pt x="56060" y="94353"/>
                  <a:pt x="56110" y="92089"/>
                  <a:pt x="57381" y="92089"/>
                </a:cubicBezTo>
                <a:cubicBezTo>
                  <a:pt x="60398" y="92229"/>
                  <a:pt x="59612" y="95420"/>
                  <a:pt x="61474" y="96802"/>
                </a:cubicBezTo>
                <a:cubicBezTo>
                  <a:pt x="62791" y="97779"/>
                  <a:pt x="63895" y="99897"/>
                  <a:pt x="65250" y="100542"/>
                </a:cubicBezTo>
                <a:cubicBezTo>
                  <a:pt x="65568" y="100694"/>
                  <a:pt x="67871" y="101750"/>
                  <a:pt x="67893" y="101806"/>
                </a:cubicBezTo>
                <a:cubicBezTo>
                  <a:pt x="68032" y="102166"/>
                  <a:pt x="70804" y="104502"/>
                  <a:pt x="71189" y="104581"/>
                </a:cubicBezTo>
                <a:cubicBezTo>
                  <a:pt x="72276" y="104800"/>
                  <a:pt x="73458" y="109069"/>
                  <a:pt x="71685" y="109170"/>
                </a:cubicBezTo>
                <a:cubicBezTo>
                  <a:pt x="70882" y="109120"/>
                  <a:pt x="70341" y="110265"/>
                  <a:pt x="69906" y="110265"/>
                </a:cubicBezTo>
                <a:cubicBezTo>
                  <a:pt x="68802" y="110265"/>
                  <a:pt x="65523" y="108715"/>
                  <a:pt x="64960" y="110080"/>
                </a:cubicBezTo>
                <a:cubicBezTo>
                  <a:pt x="64397" y="111428"/>
                  <a:pt x="69705" y="114388"/>
                  <a:pt x="70503" y="114388"/>
                </a:cubicBezTo>
                <a:cubicBezTo>
                  <a:pt x="71780" y="114388"/>
                  <a:pt x="71200" y="111063"/>
                  <a:pt x="71718" y="110383"/>
                </a:cubicBezTo>
                <a:cubicBezTo>
                  <a:pt x="72142" y="111125"/>
                  <a:pt x="77551" y="106648"/>
                  <a:pt x="73988" y="105165"/>
                </a:cubicBezTo>
                <a:cubicBezTo>
                  <a:pt x="73955" y="104373"/>
                  <a:pt x="74245" y="103783"/>
                  <a:pt x="74858" y="103401"/>
                </a:cubicBezTo>
                <a:cubicBezTo>
                  <a:pt x="75655" y="103401"/>
                  <a:pt x="76548" y="104604"/>
                  <a:pt x="76882" y="105278"/>
                </a:cubicBezTo>
                <a:cubicBezTo>
                  <a:pt x="81338" y="103812"/>
                  <a:pt x="72555" y="100363"/>
                  <a:pt x="72627" y="100043"/>
                </a:cubicBezTo>
                <a:cubicBezTo>
                  <a:pt x="73313" y="98520"/>
                  <a:pt x="72388" y="98779"/>
                  <a:pt x="71306" y="98779"/>
                </a:cubicBezTo>
                <a:cubicBezTo>
                  <a:pt x="68930" y="98779"/>
                  <a:pt x="68852" y="96122"/>
                  <a:pt x="67765" y="94656"/>
                </a:cubicBezTo>
                <a:cubicBezTo>
                  <a:pt x="66839" y="93415"/>
                  <a:pt x="65205" y="93055"/>
                  <a:pt x="64826" y="91364"/>
                </a:cubicBezTo>
                <a:cubicBezTo>
                  <a:pt x="64101" y="89573"/>
                  <a:pt x="65333" y="89528"/>
                  <a:pt x="66164" y="88736"/>
                </a:cubicBezTo>
                <a:cubicBezTo>
                  <a:pt x="66030" y="89500"/>
                  <a:pt x="66560" y="90572"/>
                  <a:pt x="66962" y="91134"/>
                </a:cubicBezTo>
                <a:cubicBezTo>
                  <a:pt x="67402" y="90775"/>
                  <a:pt x="67837" y="90758"/>
                  <a:pt x="68244" y="91162"/>
                </a:cubicBezTo>
                <a:cubicBezTo>
                  <a:pt x="68334" y="91011"/>
                  <a:pt x="68596" y="90342"/>
                  <a:pt x="68752" y="90342"/>
                </a:cubicBezTo>
                <a:cubicBezTo>
                  <a:pt x="68735" y="90342"/>
                  <a:pt x="71021" y="94454"/>
                  <a:pt x="72371" y="94780"/>
                </a:cubicBezTo>
                <a:cubicBezTo>
                  <a:pt x="73759" y="95122"/>
                  <a:pt x="74942" y="96481"/>
                  <a:pt x="76219" y="97228"/>
                </a:cubicBezTo>
                <a:lnTo>
                  <a:pt x="76224" y="97212"/>
                </a:lnTo>
                <a:cubicBezTo>
                  <a:pt x="76581" y="97481"/>
                  <a:pt x="76944" y="97734"/>
                  <a:pt x="77312" y="97987"/>
                </a:cubicBezTo>
                <a:cubicBezTo>
                  <a:pt x="77312" y="97987"/>
                  <a:pt x="77429" y="97723"/>
                  <a:pt x="77512" y="97532"/>
                </a:cubicBezTo>
                <a:cubicBezTo>
                  <a:pt x="78048" y="98026"/>
                  <a:pt x="78416" y="98565"/>
                  <a:pt x="79068" y="98739"/>
                </a:cubicBezTo>
                <a:cubicBezTo>
                  <a:pt x="79118" y="101340"/>
                  <a:pt x="78527" y="101902"/>
                  <a:pt x="80011" y="103958"/>
                </a:cubicBezTo>
                <a:cubicBezTo>
                  <a:pt x="78728" y="104317"/>
                  <a:pt x="80022" y="105935"/>
                  <a:pt x="80524" y="105407"/>
                </a:cubicBezTo>
                <a:cubicBezTo>
                  <a:pt x="81126" y="106227"/>
                  <a:pt x="81449" y="107114"/>
                  <a:pt x="81421" y="108221"/>
                </a:cubicBezTo>
                <a:cubicBezTo>
                  <a:pt x="82219" y="108299"/>
                  <a:pt x="83000" y="108625"/>
                  <a:pt x="83674" y="109120"/>
                </a:cubicBezTo>
                <a:cubicBezTo>
                  <a:pt x="83184" y="109462"/>
                  <a:pt x="82804" y="109900"/>
                  <a:pt x="82526" y="110434"/>
                </a:cubicBezTo>
                <a:cubicBezTo>
                  <a:pt x="84137" y="111686"/>
                  <a:pt x="82955" y="112860"/>
                  <a:pt x="84700" y="114029"/>
                </a:cubicBezTo>
                <a:cubicBezTo>
                  <a:pt x="84712" y="113742"/>
                  <a:pt x="84907" y="112978"/>
                  <a:pt x="85253" y="113051"/>
                </a:cubicBezTo>
                <a:cubicBezTo>
                  <a:pt x="85626" y="113388"/>
                  <a:pt x="85626" y="114467"/>
                  <a:pt x="85994" y="114978"/>
                </a:cubicBezTo>
                <a:cubicBezTo>
                  <a:pt x="86067" y="114725"/>
                  <a:pt x="86273" y="113843"/>
                  <a:pt x="86524" y="113843"/>
                </a:cubicBezTo>
                <a:cubicBezTo>
                  <a:pt x="86697" y="113843"/>
                  <a:pt x="87645" y="114888"/>
                  <a:pt x="87790" y="115130"/>
                </a:cubicBezTo>
                <a:cubicBezTo>
                  <a:pt x="87762" y="114051"/>
                  <a:pt x="87583" y="112849"/>
                  <a:pt x="87087" y="111911"/>
                </a:cubicBezTo>
                <a:cubicBezTo>
                  <a:pt x="87656" y="112012"/>
                  <a:pt x="88236" y="111793"/>
                  <a:pt x="88286" y="111074"/>
                </a:cubicBezTo>
                <a:cubicBezTo>
                  <a:pt x="88788" y="111203"/>
                  <a:pt x="89864" y="111187"/>
                  <a:pt x="89452" y="110271"/>
                </a:cubicBezTo>
                <a:cubicBezTo>
                  <a:pt x="89814" y="110220"/>
                  <a:pt x="90160" y="110024"/>
                  <a:pt x="90394" y="109715"/>
                </a:cubicBezTo>
                <a:cubicBezTo>
                  <a:pt x="89993" y="108912"/>
                  <a:pt x="84795" y="103856"/>
                  <a:pt x="86067" y="103048"/>
                </a:cubicBezTo>
                <a:cubicBezTo>
                  <a:pt x="86067" y="104126"/>
                  <a:pt x="89580" y="103789"/>
                  <a:pt x="88375" y="102458"/>
                </a:cubicBezTo>
                <a:cubicBezTo>
                  <a:pt x="90043" y="102604"/>
                  <a:pt x="90662" y="101874"/>
                  <a:pt x="92664" y="102463"/>
                </a:cubicBezTo>
                <a:cubicBezTo>
                  <a:pt x="93316" y="102183"/>
                  <a:pt x="93963" y="101486"/>
                  <a:pt x="94275" y="100548"/>
                </a:cubicBezTo>
                <a:cubicBezTo>
                  <a:pt x="94259" y="100138"/>
                  <a:pt x="94253" y="98992"/>
                  <a:pt x="94052" y="99745"/>
                </a:cubicBezTo>
                <a:cubicBezTo>
                  <a:pt x="94420" y="99795"/>
                  <a:pt x="94755" y="99694"/>
                  <a:pt x="95056" y="99447"/>
                </a:cubicBezTo>
                <a:lnTo>
                  <a:pt x="94705" y="98852"/>
                </a:lnTo>
                <a:cubicBezTo>
                  <a:pt x="95028" y="98498"/>
                  <a:pt x="95720" y="98335"/>
                  <a:pt x="96115" y="98256"/>
                </a:cubicBezTo>
                <a:cubicBezTo>
                  <a:pt x="96573" y="98784"/>
                  <a:pt x="97119" y="98863"/>
                  <a:pt x="97755" y="98577"/>
                </a:cubicBezTo>
                <a:cubicBezTo>
                  <a:pt x="98017" y="97863"/>
                  <a:pt x="97655" y="97060"/>
                  <a:pt x="96941" y="96729"/>
                </a:cubicBezTo>
                <a:cubicBezTo>
                  <a:pt x="98630" y="95302"/>
                  <a:pt x="97950" y="92286"/>
                  <a:pt x="99155" y="90572"/>
                </a:cubicBezTo>
                <a:cubicBezTo>
                  <a:pt x="99467" y="90129"/>
                  <a:pt x="102211" y="89629"/>
                  <a:pt x="100214" y="88191"/>
                </a:cubicBezTo>
                <a:cubicBezTo>
                  <a:pt x="101051" y="87539"/>
                  <a:pt x="101296" y="86500"/>
                  <a:pt x="102010" y="85865"/>
                </a:cubicBezTo>
                <a:cubicBezTo>
                  <a:pt x="102450" y="85821"/>
                  <a:pt x="103521" y="85882"/>
                  <a:pt x="103917" y="85618"/>
                </a:cubicBezTo>
                <a:cubicBezTo>
                  <a:pt x="103939" y="85652"/>
                  <a:pt x="104001" y="85736"/>
                  <a:pt x="104012" y="85747"/>
                </a:cubicBezTo>
                <a:cubicBezTo>
                  <a:pt x="101976" y="87157"/>
                  <a:pt x="106666" y="87101"/>
                  <a:pt x="107213" y="87337"/>
                </a:cubicBezTo>
                <a:cubicBezTo>
                  <a:pt x="107224" y="87298"/>
                  <a:pt x="103649" y="89466"/>
                  <a:pt x="105674" y="89466"/>
                </a:cubicBezTo>
                <a:cubicBezTo>
                  <a:pt x="106014" y="89466"/>
                  <a:pt x="107531" y="89606"/>
                  <a:pt x="107614" y="90056"/>
                </a:cubicBezTo>
                <a:cubicBezTo>
                  <a:pt x="107636" y="90449"/>
                  <a:pt x="107291" y="91033"/>
                  <a:pt x="107096" y="91319"/>
                </a:cubicBezTo>
                <a:cubicBezTo>
                  <a:pt x="108105" y="92527"/>
                  <a:pt x="111863" y="91039"/>
                  <a:pt x="112003" y="90814"/>
                </a:cubicBezTo>
                <a:cubicBezTo>
                  <a:pt x="112092" y="90668"/>
                  <a:pt x="115694" y="87551"/>
                  <a:pt x="112510" y="88820"/>
                </a:cubicBezTo>
                <a:cubicBezTo>
                  <a:pt x="111239" y="89320"/>
                  <a:pt x="110798" y="87871"/>
                  <a:pt x="110196" y="86933"/>
                </a:cubicBezTo>
                <a:cubicBezTo>
                  <a:pt x="111250" y="86759"/>
                  <a:pt x="112310" y="85770"/>
                  <a:pt x="113297" y="85483"/>
                </a:cubicBezTo>
                <a:cubicBezTo>
                  <a:pt x="114066" y="85596"/>
                  <a:pt x="117641" y="84439"/>
                  <a:pt x="116815" y="83299"/>
                </a:cubicBezTo>
                <a:cubicBezTo>
                  <a:pt x="117206" y="83057"/>
                  <a:pt x="117724" y="82507"/>
                  <a:pt x="118198" y="82507"/>
                </a:cubicBezTo>
                <a:cubicBezTo>
                  <a:pt x="120117" y="81181"/>
                  <a:pt x="118683" y="81574"/>
                  <a:pt x="119330" y="79749"/>
                </a:cubicBezTo>
                <a:cubicBezTo>
                  <a:pt x="119341" y="79726"/>
                  <a:pt x="119291" y="79861"/>
                  <a:pt x="119330" y="7974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6943725" y="2898775"/>
            <a:ext cx="195261" cy="209549"/>
          </a:xfrm>
          <a:custGeom>
            <a:pathLst>
              <a:path extrusionOk="0" h="120000" w="120000">
                <a:moveTo>
                  <a:pt x="110199" y="10827"/>
                </a:moveTo>
                <a:cubicBezTo>
                  <a:pt x="112632" y="11712"/>
                  <a:pt x="118840" y="9486"/>
                  <a:pt x="118743" y="6495"/>
                </a:cubicBezTo>
                <a:cubicBezTo>
                  <a:pt x="118698" y="7075"/>
                  <a:pt x="118874" y="7554"/>
                  <a:pt x="119266" y="7932"/>
                </a:cubicBezTo>
                <a:cubicBezTo>
                  <a:pt x="122364" y="5363"/>
                  <a:pt x="114775" y="1830"/>
                  <a:pt x="113002" y="1076"/>
                </a:cubicBezTo>
                <a:cubicBezTo>
                  <a:pt x="114048" y="3402"/>
                  <a:pt x="117515" y="3385"/>
                  <a:pt x="118550" y="5954"/>
                </a:cubicBezTo>
                <a:cubicBezTo>
                  <a:pt x="116600" y="3312"/>
                  <a:pt x="116356" y="7430"/>
                  <a:pt x="115821" y="7650"/>
                </a:cubicBezTo>
                <a:cubicBezTo>
                  <a:pt x="112706" y="8923"/>
                  <a:pt x="110830" y="8985"/>
                  <a:pt x="107243" y="9289"/>
                </a:cubicBezTo>
                <a:cubicBezTo>
                  <a:pt x="107056" y="9785"/>
                  <a:pt x="109739" y="10658"/>
                  <a:pt x="110199" y="10827"/>
                </a:cubicBezTo>
                <a:cubicBezTo>
                  <a:pt x="111638" y="11351"/>
                  <a:pt x="109739" y="10658"/>
                  <a:pt x="110199" y="10827"/>
                </a:cubicBezTo>
                <a:close/>
                <a:moveTo>
                  <a:pt x="108591" y="65427"/>
                </a:moveTo>
                <a:cubicBezTo>
                  <a:pt x="107863" y="64047"/>
                  <a:pt x="106033" y="63495"/>
                  <a:pt x="105595" y="61867"/>
                </a:cubicBezTo>
                <a:cubicBezTo>
                  <a:pt x="105271" y="60656"/>
                  <a:pt x="106345" y="57619"/>
                  <a:pt x="103833" y="57709"/>
                </a:cubicBezTo>
                <a:cubicBezTo>
                  <a:pt x="103747" y="58042"/>
                  <a:pt x="103668" y="58374"/>
                  <a:pt x="103583" y="58707"/>
                </a:cubicBezTo>
                <a:cubicBezTo>
                  <a:pt x="103725" y="58566"/>
                  <a:pt x="101491" y="53941"/>
                  <a:pt x="101820" y="53045"/>
                </a:cubicBezTo>
                <a:cubicBezTo>
                  <a:pt x="102514" y="51118"/>
                  <a:pt x="97381" y="50144"/>
                  <a:pt x="96545" y="49124"/>
                </a:cubicBezTo>
                <a:cubicBezTo>
                  <a:pt x="94954" y="47192"/>
                  <a:pt x="97017" y="35029"/>
                  <a:pt x="93817" y="34798"/>
                </a:cubicBezTo>
                <a:cubicBezTo>
                  <a:pt x="92504" y="34696"/>
                  <a:pt x="91821" y="36527"/>
                  <a:pt x="91423" y="34251"/>
                </a:cubicBezTo>
                <a:cubicBezTo>
                  <a:pt x="91077" y="32268"/>
                  <a:pt x="90866" y="30257"/>
                  <a:pt x="90520" y="28269"/>
                </a:cubicBezTo>
                <a:cubicBezTo>
                  <a:pt x="89582" y="22979"/>
                  <a:pt x="89189" y="25514"/>
                  <a:pt x="87069" y="28404"/>
                </a:cubicBezTo>
                <a:cubicBezTo>
                  <a:pt x="86307" y="29446"/>
                  <a:pt x="85597" y="32533"/>
                  <a:pt x="85460" y="33874"/>
                </a:cubicBezTo>
                <a:cubicBezTo>
                  <a:pt x="85176" y="36629"/>
                  <a:pt x="84926" y="42972"/>
                  <a:pt x="81714" y="44426"/>
                </a:cubicBezTo>
                <a:cubicBezTo>
                  <a:pt x="78707" y="45789"/>
                  <a:pt x="77639" y="42910"/>
                  <a:pt x="75439" y="41885"/>
                </a:cubicBezTo>
                <a:cubicBezTo>
                  <a:pt x="74347" y="41378"/>
                  <a:pt x="71027" y="39395"/>
                  <a:pt x="70243" y="38555"/>
                </a:cubicBezTo>
                <a:cubicBezTo>
                  <a:pt x="67696" y="35834"/>
                  <a:pt x="70368" y="35975"/>
                  <a:pt x="70368" y="33220"/>
                </a:cubicBezTo>
                <a:cubicBezTo>
                  <a:pt x="70368" y="31868"/>
                  <a:pt x="74131" y="30009"/>
                  <a:pt x="73290" y="28967"/>
                </a:cubicBezTo>
                <a:cubicBezTo>
                  <a:pt x="71840" y="27187"/>
                  <a:pt x="70544" y="28753"/>
                  <a:pt x="68884" y="29108"/>
                </a:cubicBezTo>
                <a:cubicBezTo>
                  <a:pt x="68629" y="29159"/>
                  <a:pt x="65411" y="28049"/>
                  <a:pt x="65121" y="27919"/>
                </a:cubicBezTo>
                <a:cubicBezTo>
                  <a:pt x="63996" y="27508"/>
                  <a:pt x="63012" y="26911"/>
                  <a:pt x="62165" y="26128"/>
                </a:cubicBezTo>
                <a:cubicBezTo>
                  <a:pt x="61438" y="25441"/>
                  <a:pt x="59602" y="26038"/>
                  <a:pt x="60153" y="26455"/>
                </a:cubicBezTo>
                <a:cubicBezTo>
                  <a:pt x="64161" y="29491"/>
                  <a:pt x="59374" y="27947"/>
                  <a:pt x="57112" y="29345"/>
                </a:cubicBezTo>
                <a:cubicBezTo>
                  <a:pt x="54935" y="30697"/>
                  <a:pt x="52178" y="33885"/>
                  <a:pt x="52945" y="36043"/>
                </a:cubicBezTo>
                <a:cubicBezTo>
                  <a:pt x="53269" y="36944"/>
                  <a:pt x="48693" y="36026"/>
                  <a:pt x="48693" y="36781"/>
                </a:cubicBezTo>
                <a:cubicBezTo>
                  <a:pt x="48494" y="29485"/>
                  <a:pt x="40934" y="36775"/>
                  <a:pt x="38921" y="37784"/>
                </a:cubicBezTo>
                <a:cubicBezTo>
                  <a:pt x="37347" y="38572"/>
                  <a:pt x="38427" y="41107"/>
                  <a:pt x="36551" y="40612"/>
                </a:cubicBezTo>
                <a:cubicBezTo>
                  <a:pt x="33748" y="39868"/>
                  <a:pt x="36051" y="43907"/>
                  <a:pt x="35289" y="42448"/>
                </a:cubicBezTo>
                <a:cubicBezTo>
                  <a:pt x="35153" y="42995"/>
                  <a:pt x="35016" y="43541"/>
                  <a:pt x="34874" y="44082"/>
                </a:cubicBezTo>
                <a:cubicBezTo>
                  <a:pt x="34414" y="43136"/>
                  <a:pt x="34021" y="42178"/>
                  <a:pt x="33618" y="41209"/>
                </a:cubicBezTo>
                <a:cubicBezTo>
                  <a:pt x="33385" y="40775"/>
                  <a:pt x="29604" y="47158"/>
                  <a:pt x="29297" y="47428"/>
                </a:cubicBezTo>
                <a:cubicBezTo>
                  <a:pt x="26688" y="49710"/>
                  <a:pt x="26558" y="51772"/>
                  <a:pt x="21714" y="51451"/>
                </a:cubicBezTo>
                <a:cubicBezTo>
                  <a:pt x="21061" y="51406"/>
                  <a:pt x="18849" y="52594"/>
                  <a:pt x="18258" y="52865"/>
                </a:cubicBezTo>
                <a:cubicBezTo>
                  <a:pt x="16507" y="53670"/>
                  <a:pt x="14853" y="52870"/>
                  <a:pt x="13358" y="53873"/>
                </a:cubicBezTo>
                <a:cubicBezTo>
                  <a:pt x="11789" y="54932"/>
                  <a:pt x="8612" y="58093"/>
                  <a:pt x="6900" y="58498"/>
                </a:cubicBezTo>
                <a:cubicBezTo>
                  <a:pt x="6235" y="58650"/>
                  <a:pt x="6406" y="56064"/>
                  <a:pt x="6355" y="57338"/>
                </a:cubicBezTo>
                <a:lnTo>
                  <a:pt x="6355" y="57338"/>
                </a:lnTo>
                <a:lnTo>
                  <a:pt x="6787" y="57338"/>
                </a:lnTo>
                <a:cubicBezTo>
                  <a:pt x="5019" y="57338"/>
                  <a:pt x="5775" y="61152"/>
                  <a:pt x="4865" y="62036"/>
                </a:cubicBezTo>
                <a:cubicBezTo>
                  <a:pt x="2052" y="64768"/>
                  <a:pt x="6565" y="67703"/>
                  <a:pt x="4661" y="69850"/>
                </a:cubicBezTo>
                <a:cubicBezTo>
                  <a:pt x="3973" y="70622"/>
                  <a:pt x="3046" y="67377"/>
                  <a:pt x="2916" y="67974"/>
                </a:cubicBezTo>
                <a:cubicBezTo>
                  <a:pt x="2921" y="67951"/>
                  <a:pt x="3120" y="69529"/>
                  <a:pt x="2643" y="69253"/>
                </a:cubicBezTo>
                <a:cubicBezTo>
                  <a:pt x="2302" y="69055"/>
                  <a:pt x="2103" y="67822"/>
                  <a:pt x="1898" y="67771"/>
                </a:cubicBezTo>
                <a:cubicBezTo>
                  <a:pt x="2410" y="67895"/>
                  <a:pt x="3206" y="75235"/>
                  <a:pt x="3638" y="76424"/>
                </a:cubicBezTo>
                <a:cubicBezTo>
                  <a:pt x="4411" y="78576"/>
                  <a:pt x="3189" y="80390"/>
                  <a:pt x="3638" y="82475"/>
                </a:cubicBezTo>
                <a:cubicBezTo>
                  <a:pt x="4246" y="85336"/>
                  <a:pt x="4104" y="87139"/>
                  <a:pt x="2603" y="89860"/>
                </a:cubicBezTo>
                <a:cubicBezTo>
                  <a:pt x="1898" y="91150"/>
                  <a:pt x="318" y="90840"/>
                  <a:pt x="39" y="91697"/>
                </a:cubicBezTo>
                <a:cubicBezTo>
                  <a:pt x="-420" y="93139"/>
                  <a:pt x="2904" y="95629"/>
                  <a:pt x="4360" y="95482"/>
                </a:cubicBezTo>
                <a:cubicBezTo>
                  <a:pt x="8162" y="95099"/>
                  <a:pt x="11113" y="92029"/>
                  <a:pt x="14677" y="91888"/>
                </a:cubicBezTo>
                <a:cubicBezTo>
                  <a:pt x="16882" y="91798"/>
                  <a:pt x="19105" y="92125"/>
                  <a:pt x="21305" y="92040"/>
                </a:cubicBezTo>
                <a:cubicBezTo>
                  <a:pt x="23886" y="91950"/>
                  <a:pt x="24125" y="89359"/>
                  <a:pt x="26478" y="88964"/>
                </a:cubicBezTo>
                <a:cubicBezTo>
                  <a:pt x="31173" y="88187"/>
                  <a:pt x="35982" y="85590"/>
                  <a:pt x="40780" y="85359"/>
                </a:cubicBezTo>
                <a:cubicBezTo>
                  <a:pt x="44577" y="85167"/>
                  <a:pt x="47880" y="85894"/>
                  <a:pt x="51393" y="87353"/>
                </a:cubicBezTo>
                <a:cubicBezTo>
                  <a:pt x="52018" y="87612"/>
                  <a:pt x="51746" y="89359"/>
                  <a:pt x="52382" y="90074"/>
                </a:cubicBezTo>
                <a:cubicBezTo>
                  <a:pt x="53280" y="91071"/>
                  <a:pt x="52752" y="94102"/>
                  <a:pt x="52831" y="95178"/>
                </a:cubicBezTo>
                <a:cubicBezTo>
                  <a:pt x="55389" y="93015"/>
                  <a:pt x="59579" y="91528"/>
                  <a:pt x="61341" y="88688"/>
                </a:cubicBezTo>
                <a:cubicBezTo>
                  <a:pt x="60665" y="89770"/>
                  <a:pt x="60306" y="91071"/>
                  <a:pt x="59403" y="92277"/>
                </a:cubicBezTo>
                <a:cubicBezTo>
                  <a:pt x="58237" y="93843"/>
                  <a:pt x="56668" y="94711"/>
                  <a:pt x="55668" y="96074"/>
                </a:cubicBezTo>
                <a:cubicBezTo>
                  <a:pt x="56975" y="96158"/>
                  <a:pt x="60540" y="93195"/>
                  <a:pt x="60278" y="93088"/>
                </a:cubicBezTo>
                <a:cubicBezTo>
                  <a:pt x="62160" y="93871"/>
                  <a:pt x="58794" y="96547"/>
                  <a:pt x="58863" y="96992"/>
                </a:cubicBezTo>
                <a:cubicBezTo>
                  <a:pt x="58914" y="97330"/>
                  <a:pt x="61267" y="96947"/>
                  <a:pt x="61591" y="98124"/>
                </a:cubicBezTo>
                <a:cubicBezTo>
                  <a:pt x="62097" y="99910"/>
                  <a:pt x="59289" y="102620"/>
                  <a:pt x="61358" y="103978"/>
                </a:cubicBezTo>
                <a:cubicBezTo>
                  <a:pt x="62745" y="104879"/>
                  <a:pt x="65928" y="106090"/>
                  <a:pt x="67549" y="106355"/>
                </a:cubicBezTo>
                <a:cubicBezTo>
                  <a:pt x="68174" y="106456"/>
                  <a:pt x="72682" y="103758"/>
                  <a:pt x="72790" y="104164"/>
                </a:cubicBezTo>
                <a:cubicBezTo>
                  <a:pt x="72937" y="104716"/>
                  <a:pt x="72648" y="107042"/>
                  <a:pt x="74239" y="107172"/>
                </a:cubicBezTo>
                <a:cubicBezTo>
                  <a:pt x="74978" y="107240"/>
                  <a:pt x="78525" y="104778"/>
                  <a:pt x="79435" y="104411"/>
                </a:cubicBezTo>
                <a:cubicBezTo>
                  <a:pt x="81879" y="103431"/>
                  <a:pt x="84738" y="104034"/>
                  <a:pt x="86506" y="102045"/>
                </a:cubicBezTo>
                <a:cubicBezTo>
                  <a:pt x="90395" y="97668"/>
                  <a:pt x="93822" y="91775"/>
                  <a:pt x="99143" y="88750"/>
                </a:cubicBezTo>
                <a:cubicBezTo>
                  <a:pt x="100905" y="87753"/>
                  <a:pt x="103759" y="85049"/>
                  <a:pt x="104066" y="83066"/>
                </a:cubicBezTo>
                <a:cubicBezTo>
                  <a:pt x="104464" y="80508"/>
                  <a:pt x="108193" y="78965"/>
                  <a:pt x="108483" y="76407"/>
                </a:cubicBezTo>
                <a:cubicBezTo>
                  <a:pt x="108579" y="75523"/>
                  <a:pt x="107886" y="73033"/>
                  <a:pt x="108375" y="72385"/>
                </a:cubicBezTo>
                <a:cubicBezTo>
                  <a:pt x="109824" y="70475"/>
                  <a:pt x="109654" y="67439"/>
                  <a:pt x="108591" y="65427"/>
                </a:cubicBezTo>
                <a:cubicBezTo>
                  <a:pt x="108255" y="64791"/>
                  <a:pt x="108858" y="65929"/>
                  <a:pt x="108591" y="65427"/>
                </a:cubicBezTo>
                <a:close/>
                <a:moveTo>
                  <a:pt x="89815" y="25035"/>
                </a:moveTo>
                <a:cubicBezTo>
                  <a:pt x="89866" y="25086"/>
                  <a:pt x="89593" y="24798"/>
                  <a:pt x="89815" y="25035"/>
                </a:cubicBezTo>
                <a:cubicBezTo>
                  <a:pt x="89815" y="25035"/>
                  <a:pt x="89815" y="25035"/>
                  <a:pt x="89815" y="25035"/>
                </a:cubicBezTo>
                <a:close/>
                <a:moveTo>
                  <a:pt x="73676" y="112591"/>
                </a:moveTo>
                <a:cubicBezTo>
                  <a:pt x="71067" y="112884"/>
                  <a:pt x="67156" y="110372"/>
                  <a:pt x="66491" y="113938"/>
                </a:cubicBezTo>
                <a:cubicBezTo>
                  <a:pt x="66247" y="115279"/>
                  <a:pt x="64797" y="118878"/>
                  <a:pt x="66719" y="119746"/>
                </a:cubicBezTo>
                <a:cubicBezTo>
                  <a:pt x="70993" y="121684"/>
                  <a:pt x="74825" y="111825"/>
                  <a:pt x="76036" y="111955"/>
                </a:cubicBezTo>
                <a:cubicBezTo>
                  <a:pt x="75223" y="112084"/>
                  <a:pt x="74438" y="112298"/>
                  <a:pt x="73676" y="112591"/>
                </a:cubicBezTo>
                <a:cubicBezTo>
                  <a:pt x="72943" y="112676"/>
                  <a:pt x="74506" y="112501"/>
                  <a:pt x="73676" y="112591"/>
                </a:cubicBezTo>
                <a:close/>
                <a:moveTo>
                  <a:pt x="111393" y="24674"/>
                </a:moveTo>
                <a:cubicBezTo>
                  <a:pt x="108363" y="24674"/>
                  <a:pt x="103077" y="22229"/>
                  <a:pt x="101633" y="20122"/>
                </a:cubicBezTo>
                <a:cubicBezTo>
                  <a:pt x="98921" y="16945"/>
                  <a:pt x="97233" y="14624"/>
                  <a:pt x="92776" y="17537"/>
                </a:cubicBezTo>
                <a:cubicBezTo>
                  <a:pt x="94635" y="21024"/>
                  <a:pt x="87558" y="20855"/>
                  <a:pt x="85557" y="19689"/>
                </a:cubicBezTo>
                <a:cubicBezTo>
                  <a:pt x="86029" y="17863"/>
                  <a:pt x="86961" y="13847"/>
                  <a:pt x="85313" y="12517"/>
                </a:cubicBezTo>
                <a:cubicBezTo>
                  <a:pt x="87552" y="9469"/>
                  <a:pt x="86518" y="3639"/>
                  <a:pt x="86762" y="0"/>
                </a:cubicBezTo>
                <a:cubicBezTo>
                  <a:pt x="88456" y="191"/>
                  <a:pt x="97341" y="2895"/>
                  <a:pt x="97688" y="4365"/>
                </a:cubicBezTo>
                <a:cubicBezTo>
                  <a:pt x="99126" y="3994"/>
                  <a:pt x="101650" y="7109"/>
                  <a:pt x="100911" y="8343"/>
                </a:cubicBezTo>
                <a:cubicBezTo>
                  <a:pt x="103247" y="8123"/>
                  <a:pt x="106840" y="10664"/>
                  <a:pt x="106220" y="12990"/>
                </a:cubicBezTo>
                <a:cubicBezTo>
                  <a:pt x="105396" y="13103"/>
                  <a:pt x="104549" y="12974"/>
                  <a:pt x="103742" y="13103"/>
                </a:cubicBezTo>
                <a:cubicBezTo>
                  <a:pt x="104054" y="13926"/>
                  <a:pt x="107249" y="18556"/>
                  <a:pt x="107590" y="18635"/>
                </a:cubicBezTo>
                <a:cubicBezTo>
                  <a:pt x="108636" y="18523"/>
                  <a:pt x="109659" y="19007"/>
                  <a:pt x="109114" y="20218"/>
                </a:cubicBezTo>
                <a:cubicBezTo>
                  <a:pt x="110694" y="20241"/>
                  <a:pt x="114736" y="24674"/>
                  <a:pt x="111393" y="24674"/>
                </a:cubicBezTo>
                <a:cubicBezTo>
                  <a:pt x="110734" y="24674"/>
                  <a:pt x="111564" y="24674"/>
                  <a:pt x="111393" y="24674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5838825" y="2493961"/>
            <a:ext cx="598487" cy="357187"/>
          </a:xfrm>
          <a:custGeom>
            <a:pathLst>
              <a:path extrusionOk="0" h="120000" w="120000">
                <a:moveTo>
                  <a:pt x="75365" y="20013"/>
                </a:moveTo>
                <a:cubicBezTo>
                  <a:pt x="76601" y="18912"/>
                  <a:pt x="74089" y="17878"/>
                  <a:pt x="73966" y="20427"/>
                </a:cubicBezTo>
                <a:cubicBezTo>
                  <a:pt x="74425" y="20388"/>
                  <a:pt x="74951" y="20382"/>
                  <a:pt x="75365" y="20013"/>
                </a:cubicBezTo>
                <a:cubicBezTo>
                  <a:pt x="75471" y="19918"/>
                  <a:pt x="75141" y="20215"/>
                  <a:pt x="75365" y="20013"/>
                </a:cubicBezTo>
                <a:close/>
                <a:moveTo>
                  <a:pt x="66093" y="5366"/>
                </a:moveTo>
                <a:cubicBezTo>
                  <a:pt x="66434" y="5450"/>
                  <a:pt x="69372" y="6971"/>
                  <a:pt x="69210" y="5187"/>
                </a:cubicBezTo>
                <a:cubicBezTo>
                  <a:pt x="69114" y="4181"/>
                  <a:pt x="66675" y="4500"/>
                  <a:pt x="66445" y="4522"/>
                </a:cubicBezTo>
                <a:cubicBezTo>
                  <a:pt x="66496" y="4673"/>
                  <a:pt x="66983" y="4779"/>
                  <a:pt x="66865" y="5031"/>
                </a:cubicBezTo>
                <a:cubicBezTo>
                  <a:pt x="66619" y="5221"/>
                  <a:pt x="66362" y="5333"/>
                  <a:pt x="66093" y="5366"/>
                </a:cubicBezTo>
                <a:cubicBezTo>
                  <a:pt x="66334" y="5422"/>
                  <a:pt x="66283" y="5227"/>
                  <a:pt x="66093" y="5366"/>
                </a:cubicBezTo>
                <a:close/>
                <a:moveTo>
                  <a:pt x="64571" y="8480"/>
                </a:moveTo>
                <a:cubicBezTo>
                  <a:pt x="64476" y="8570"/>
                  <a:pt x="64431" y="8698"/>
                  <a:pt x="64420" y="8866"/>
                </a:cubicBezTo>
                <a:cubicBezTo>
                  <a:pt x="64560" y="9146"/>
                  <a:pt x="65808" y="8883"/>
                  <a:pt x="66020" y="8922"/>
                </a:cubicBezTo>
                <a:cubicBezTo>
                  <a:pt x="65830" y="9140"/>
                  <a:pt x="65349" y="9179"/>
                  <a:pt x="65410" y="9705"/>
                </a:cubicBezTo>
                <a:cubicBezTo>
                  <a:pt x="66199" y="9844"/>
                  <a:pt x="66714" y="9705"/>
                  <a:pt x="67380" y="9084"/>
                </a:cubicBezTo>
                <a:cubicBezTo>
                  <a:pt x="67486" y="8983"/>
                  <a:pt x="68393" y="7776"/>
                  <a:pt x="68387" y="7776"/>
                </a:cubicBezTo>
                <a:cubicBezTo>
                  <a:pt x="67850" y="7569"/>
                  <a:pt x="66876" y="7111"/>
                  <a:pt x="66350" y="7653"/>
                </a:cubicBezTo>
                <a:cubicBezTo>
                  <a:pt x="66496" y="7759"/>
                  <a:pt x="66513" y="7904"/>
                  <a:pt x="66401" y="8083"/>
                </a:cubicBezTo>
                <a:cubicBezTo>
                  <a:pt x="66015" y="8385"/>
                  <a:pt x="65757" y="7206"/>
                  <a:pt x="65489" y="8609"/>
                </a:cubicBezTo>
                <a:cubicBezTo>
                  <a:pt x="65343" y="8559"/>
                  <a:pt x="64409" y="6088"/>
                  <a:pt x="64213" y="8268"/>
                </a:cubicBezTo>
                <a:cubicBezTo>
                  <a:pt x="64353" y="8257"/>
                  <a:pt x="64605" y="8184"/>
                  <a:pt x="64571" y="8480"/>
                </a:cubicBezTo>
                <a:cubicBezTo>
                  <a:pt x="64549" y="8642"/>
                  <a:pt x="64605" y="8184"/>
                  <a:pt x="64571" y="8480"/>
                </a:cubicBezTo>
                <a:close/>
                <a:moveTo>
                  <a:pt x="69064" y="8726"/>
                </a:moveTo>
                <a:cubicBezTo>
                  <a:pt x="68628" y="8777"/>
                  <a:pt x="67889" y="8911"/>
                  <a:pt x="67593" y="9559"/>
                </a:cubicBezTo>
                <a:cubicBezTo>
                  <a:pt x="68046" y="9917"/>
                  <a:pt x="68628" y="10247"/>
                  <a:pt x="69131" y="9951"/>
                </a:cubicBezTo>
                <a:cubicBezTo>
                  <a:pt x="69724" y="9604"/>
                  <a:pt x="69769" y="8648"/>
                  <a:pt x="69064" y="8726"/>
                </a:cubicBezTo>
                <a:cubicBezTo>
                  <a:pt x="68863" y="8749"/>
                  <a:pt x="69238" y="8709"/>
                  <a:pt x="69064" y="8726"/>
                </a:cubicBezTo>
                <a:close/>
                <a:moveTo>
                  <a:pt x="69439" y="7508"/>
                </a:moveTo>
                <a:cubicBezTo>
                  <a:pt x="69758" y="8464"/>
                  <a:pt x="70793" y="7312"/>
                  <a:pt x="71000" y="7871"/>
                </a:cubicBezTo>
                <a:cubicBezTo>
                  <a:pt x="71375" y="8877"/>
                  <a:pt x="70301" y="8877"/>
                  <a:pt x="70278" y="9727"/>
                </a:cubicBezTo>
                <a:cubicBezTo>
                  <a:pt x="70273" y="10096"/>
                  <a:pt x="72572" y="10146"/>
                  <a:pt x="72080" y="10191"/>
                </a:cubicBezTo>
                <a:cubicBezTo>
                  <a:pt x="72908" y="10113"/>
                  <a:pt x="74799" y="9626"/>
                  <a:pt x="75572" y="10012"/>
                </a:cubicBezTo>
                <a:cubicBezTo>
                  <a:pt x="76036" y="10236"/>
                  <a:pt x="78246" y="10068"/>
                  <a:pt x="77883" y="9419"/>
                </a:cubicBezTo>
                <a:cubicBezTo>
                  <a:pt x="77888" y="9414"/>
                  <a:pt x="78353" y="9174"/>
                  <a:pt x="78224" y="8922"/>
                </a:cubicBezTo>
                <a:cubicBezTo>
                  <a:pt x="77054" y="6585"/>
                  <a:pt x="73619" y="10901"/>
                  <a:pt x="72505" y="8061"/>
                </a:cubicBezTo>
                <a:cubicBezTo>
                  <a:pt x="72696" y="8000"/>
                  <a:pt x="73065" y="8100"/>
                  <a:pt x="73194" y="7849"/>
                </a:cubicBezTo>
                <a:cubicBezTo>
                  <a:pt x="72097" y="7804"/>
                  <a:pt x="70094" y="5825"/>
                  <a:pt x="69092" y="7301"/>
                </a:cubicBezTo>
                <a:cubicBezTo>
                  <a:pt x="69260" y="7295"/>
                  <a:pt x="69355" y="7245"/>
                  <a:pt x="69439" y="7508"/>
                </a:cubicBezTo>
                <a:cubicBezTo>
                  <a:pt x="69618" y="8033"/>
                  <a:pt x="69355" y="7245"/>
                  <a:pt x="69439" y="7508"/>
                </a:cubicBezTo>
                <a:close/>
                <a:moveTo>
                  <a:pt x="72623" y="4567"/>
                </a:moveTo>
                <a:cubicBezTo>
                  <a:pt x="72959" y="4919"/>
                  <a:pt x="73524" y="4768"/>
                  <a:pt x="73899" y="4763"/>
                </a:cubicBezTo>
                <a:cubicBezTo>
                  <a:pt x="73210" y="4936"/>
                  <a:pt x="72393" y="5937"/>
                  <a:pt x="73652" y="6015"/>
                </a:cubicBezTo>
                <a:cubicBezTo>
                  <a:pt x="74850" y="6088"/>
                  <a:pt x="75941" y="5601"/>
                  <a:pt x="77116" y="5355"/>
                </a:cubicBezTo>
                <a:cubicBezTo>
                  <a:pt x="76864" y="5406"/>
                  <a:pt x="76008" y="5512"/>
                  <a:pt x="75868" y="6143"/>
                </a:cubicBezTo>
                <a:cubicBezTo>
                  <a:pt x="75986" y="5607"/>
                  <a:pt x="77536" y="7301"/>
                  <a:pt x="76372" y="7021"/>
                </a:cubicBezTo>
                <a:cubicBezTo>
                  <a:pt x="76114" y="6954"/>
                  <a:pt x="76254" y="6356"/>
                  <a:pt x="75723" y="6373"/>
                </a:cubicBezTo>
                <a:cubicBezTo>
                  <a:pt x="75359" y="6378"/>
                  <a:pt x="74967" y="7267"/>
                  <a:pt x="75130" y="7267"/>
                </a:cubicBezTo>
                <a:cubicBezTo>
                  <a:pt x="74822" y="7267"/>
                  <a:pt x="73585" y="7373"/>
                  <a:pt x="73468" y="8039"/>
                </a:cubicBezTo>
                <a:cubicBezTo>
                  <a:pt x="73423" y="8262"/>
                  <a:pt x="78162" y="8318"/>
                  <a:pt x="78157" y="8380"/>
                </a:cubicBezTo>
                <a:cubicBezTo>
                  <a:pt x="77989" y="9213"/>
                  <a:pt x="80076" y="8178"/>
                  <a:pt x="80563" y="7647"/>
                </a:cubicBezTo>
                <a:cubicBezTo>
                  <a:pt x="80333" y="7563"/>
                  <a:pt x="79970" y="7737"/>
                  <a:pt x="79791" y="7496"/>
                </a:cubicBezTo>
                <a:cubicBezTo>
                  <a:pt x="80171" y="6719"/>
                  <a:pt x="80736" y="7368"/>
                  <a:pt x="81061" y="6429"/>
                </a:cubicBezTo>
                <a:cubicBezTo>
                  <a:pt x="81167" y="6121"/>
                  <a:pt x="83310" y="5825"/>
                  <a:pt x="83702" y="5456"/>
                </a:cubicBezTo>
                <a:cubicBezTo>
                  <a:pt x="83629" y="5406"/>
                  <a:pt x="83551" y="5266"/>
                  <a:pt x="83444" y="5243"/>
                </a:cubicBezTo>
                <a:cubicBezTo>
                  <a:pt x="84278" y="4338"/>
                  <a:pt x="85643" y="4382"/>
                  <a:pt x="86578" y="3980"/>
                </a:cubicBezTo>
                <a:cubicBezTo>
                  <a:pt x="87786" y="3460"/>
                  <a:pt x="89017" y="2895"/>
                  <a:pt x="90254" y="2588"/>
                </a:cubicBezTo>
                <a:cubicBezTo>
                  <a:pt x="90607" y="2498"/>
                  <a:pt x="93802" y="1481"/>
                  <a:pt x="93807" y="1319"/>
                </a:cubicBezTo>
                <a:cubicBezTo>
                  <a:pt x="93891" y="-368"/>
                  <a:pt x="78129" y="1531"/>
                  <a:pt x="76735" y="2141"/>
                </a:cubicBezTo>
                <a:cubicBezTo>
                  <a:pt x="77038" y="2006"/>
                  <a:pt x="78157" y="3169"/>
                  <a:pt x="78593" y="3214"/>
                </a:cubicBezTo>
                <a:cubicBezTo>
                  <a:pt x="78576" y="3225"/>
                  <a:pt x="78537" y="3253"/>
                  <a:pt x="78515" y="3270"/>
                </a:cubicBezTo>
                <a:cubicBezTo>
                  <a:pt x="78806" y="3259"/>
                  <a:pt x="79142" y="3287"/>
                  <a:pt x="79405" y="3438"/>
                </a:cubicBezTo>
                <a:cubicBezTo>
                  <a:pt x="78644" y="3454"/>
                  <a:pt x="78151" y="4254"/>
                  <a:pt x="77502" y="4310"/>
                </a:cubicBezTo>
                <a:cubicBezTo>
                  <a:pt x="78285" y="4243"/>
                  <a:pt x="76970" y="3376"/>
                  <a:pt x="76892" y="3348"/>
                </a:cubicBezTo>
                <a:cubicBezTo>
                  <a:pt x="75874" y="2990"/>
                  <a:pt x="75616" y="2107"/>
                  <a:pt x="74453" y="2711"/>
                </a:cubicBezTo>
                <a:cubicBezTo>
                  <a:pt x="74184" y="2851"/>
                  <a:pt x="71907" y="3812"/>
                  <a:pt x="72623" y="4567"/>
                </a:cubicBezTo>
                <a:cubicBezTo>
                  <a:pt x="72959" y="4919"/>
                  <a:pt x="72517" y="4455"/>
                  <a:pt x="72623" y="4567"/>
                </a:cubicBezTo>
                <a:close/>
                <a:moveTo>
                  <a:pt x="55708" y="9045"/>
                </a:moveTo>
                <a:cubicBezTo>
                  <a:pt x="55546" y="9129"/>
                  <a:pt x="55277" y="9129"/>
                  <a:pt x="55215" y="9459"/>
                </a:cubicBezTo>
                <a:cubicBezTo>
                  <a:pt x="56284" y="9928"/>
                  <a:pt x="57375" y="9509"/>
                  <a:pt x="58466" y="9610"/>
                </a:cubicBezTo>
                <a:cubicBezTo>
                  <a:pt x="58271" y="10320"/>
                  <a:pt x="56866" y="9515"/>
                  <a:pt x="56525" y="10280"/>
                </a:cubicBezTo>
                <a:cubicBezTo>
                  <a:pt x="57140" y="11203"/>
                  <a:pt x="63211" y="9106"/>
                  <a:pt x="63027" y="8514"/>
                </a:cubicBezTo>
                <a:cubicBezTo>
                  <a:pt x="62898" y="8095"/>
                  <a:pt x="62411" y="8491"/>
                  <a:pt x="62226" y="8497"/>
                </a:cubicBezTo>
                <a:cubicBezTo>
                  <a:pt x="61611" y="8519"/>
                  <a:pt x="62159" y="7860"/>
                  <a:pt x="62176" y="7468"/>
                </a:cubicBezTo>
                <a:cubicBezTo>
                  <a:pt x="61695" y="7541"/>
                  <a:pt x="61236" y="7944"/>
                  <a:pt x="60760" y="7972"/>
                </a:cubicBezTo>
                <a:cubicBezTo>
                  <a:pt x="60884" y="8078"/>
                  <a:pt x="60968" y="8234"/>
                  <a:pt x="61023" y="8436"/>
                </a:cubicBezTo>
                <a:cubicBezTo>
                  <a:pt x="60850" y="8553"/>
                  <a:pt x="60665" y="8614"/>
                  <a:pt x="60481" y="8614"/>
                </a:cubicBezTo>
                <a:cubicBezTo>
                  <a:pt x="60660" y="8676"/>
                  <a:pt x="60811" y="8821"/>
                  <a:pt x="60928" y="9062"/>
                </a:cubicBezTo>
                <a:cubicBezTo>
                  <a:pt x="60705" y="9140"/>
                  <a:pt x="59557" y="9241"/>
                  <a:pt x="59255" y="9039"/>
                </a:cubicBezTo>
                <a:cubicBezTo>
                  <a:pt x="59350" y="8955"/>
                  <a:pt x="59434" y="8832"/>
                  <a:pt x="59502" y="8676"/>
                </a:cubicBezTo>
                <a:cubicBezTo>
                  <a:pt x="59199" y="8245"/>
                  <a:pt x="58858" y="8039"/>
                  <a:pt x="58472" y="8055"/>
                </a:cubicBezTo>
                <a:cubicBezTo>
                  <a:pt x="58925" y="7960"/>
                  <a:pt x="57884" y="7916"/>
                  <a:pt x="57728" y="7960"/>
                </a:cubicBezTo>
                <a:cubicBezTo>
                  <a:pt x="57017" y="8178"/>
                  <a:pt x="56390" y="8693"/>
                  <a:pt x="55708" y="9045"/>
                </a:cubicBezTo>
                <a:cubicBezTo>
                  <a:pt x="55546" y="9129"/>
                  <a:pt x="55764" y="9017"/>
                  <a:pt x="55708" y="9045"/>
                </a:cubicBezTo>
                <a:close/>
                <a:moveTo>
                  <a:pt x="55557" y="8626"/>
                </a:moveTo>
                <a:cubicBezTo>
                  <a:pt x="55809" y="8525"/>
                  <a:pt x="56032" y="8352"/>
                  <a:pt x="56234" y="8111"/>
                </a:cubicBezTo>
                <a:cubicBezTo>
                  <a:pt x="56206" y="7960"/>
                  <a:pt x="54801" y="8715"/>
                  <a:pt x="54840" y="8916"/>
                </a:cubicBezTo>
                <a:cubicBezTo>
                  <a:pt x="55087" y="8894"/>
                  <a:pt x="55327" y="8799"/>
                  <a:pt x="55557" y="8626"/>
                </a:cubicBezTo>
                <a:cubicBezTo>
                  <a:pt x="55943" y="8408"/>
                  <a:pt x="55171" y="8849"/>
                  <a:pt x="55557" y="8626"/>
                </a:cubicBezTo>
                <a:close/>
                <a:moveTo>
                  <a:pt x="47326" y="15217"/>
                </a:moveTo>
                <a:cubicBezTo>
                  <a:pt x="48753" y="14809"/>
                  <a:pt x="50135" y="14194"/>
                  <a:pt x="51422" y="13098"/>
                </a:cubicBezTo>
                <a:cubicBezTo>
                  <a:pt x="51416" y="13104"/>
                  <a:pt x="51410" y="13109"/>
                  <a:pt x="51405" y="13115"/>
                </a:cubicBezTo>
                <a:cubicBezTo>
                  <a:pt x="51438" y="13199"/>
                  <a:pt x="51494" y="13288"/>
                  <a:pt x="51522" y="13383"/>
                </a:cubicBezTo>
                <a:cubicBezTo>
                  <a:pt x="50996" y="13406"/>
                  <a:pt x="50560" y="13657"/>
                  <a:pt x="50152" y="14211"/>
                </a:cubicBezTo>
                <a:cubicBezTo>
                  <a:pt x="50773" y="14278"/>
                  <a:pt x="51388" y="14451"/>
                  <a:pt x="52020" y="14529"/>
                </a:cubicBezTo>
                <a:cubicBezTo>
                  <a:pt x="51785" y="14501"/>
                  <a:pt x="50012" y="15178"/>
                  <a:pt x="50000" y="15127"/>
                </a:cubicBezTo>
                <a:cubicBezTo>
                  <a:pt x="50000" y="15323"/>
                  <a:pt x="50034" y="15508"/>
                  <a:pt x="50112" y="15681"/>
                </a:cubicBezTo>
                <a:cubicBezTo>
                  <a:pt x="50935" y="15345"/>
                  <a:pt x="52865" y="15044"/>
                  <a:pt x="53615" y="15927"/>
                </a:cubicBezTo>
                <a:cubicBezTo>
                  <a:pt x="53442" y="16285"/>
                  <a:pt x="49553" y="16111"/>
                  <a:pt x="49586" y="16486"/>
                </a:cubicBezTo>
                <a:cubicBezTo>
                  <a:pt x="49654" y="17761"/>
                  <a:pt x="51366" y="17341"/>
                  <a:pt x="51192" y="17883"/>
                </a:cubicBezTo>
                <a:cubicBezTo>
                  <a:pt x="50722" y="19410"/>
                  <a:pt x="54488" y="18062"/>
                  <a:pt x="55025" y="17906"/>
                </a:cubicBezTo>
                <a:cubicBezTo>
                  <a:pt x="55199" y="17856"/>
                  <a:pt x="56099" y="17011"/>
                  <a:pt x="56279" y="17302"/>
                </a:cubicBezTo>
                <a:cubicBezTo>
                  <a:pt x="56687" y="17945"/>
                  <a:pt x="57263" y="17934"/>
                  <a:pt x="57789" y="18023"/>
                </a:cubicBezTo>
                <a:cubicBezTo>
                  <a:pt x="58192" y="18191"/>
                  <a:pt x="58578" y="18118"/>
                  <a:pt x="58948" y="17794"/>
                </a:cubicBezTo>
                <a:cubicBezTo>
                  <a:pt x="58936" y="17280"/>
                  <a:pt x="59048" y="16916"/>
                  <a:pt x="59289" y="16715"/>
                </a:cubicBezTo>
                <a:cubicBezTo>
                  <a:pt x="59681" y="16715"/>
                  <a:pt x="60151" y="17330"/>
                  <a:pt x="60352" y="16357"/>
                </a:cubicBezTo>
                <a:cubicBezTo>
                  <a:pt x="60229" y="16301"/>
                  <a:pt x="58841" y="14999"/>
                  <a:pt x="58880" y="14976"/>
                </a:cubicBezTo>
                <a:cubicBezTo>
                  <a:pt x="59541" y="14703"/>
                  <a:pt x="60341" y="12243"/>
                  <a:pt x="59362" y="12025"/>
                </a:cubicBezTo>
                <a:cubicBezTo>
                  <a:pt x="58741" y="11885"/>
                  <a:pt x="58494" y="12008"/>
                  <a:pt x="58170" y="13037"/>
                </a:cubicBezTo>
                <a:cubicBezTo>
                  <a:pt x="57845" y="14082"/>
                  <a:pt x="57510" y="13612"/>
                  <a:pt x="57196" y="14099"/>
                </a:cubicBezTo>
                <a:cubicBezTo>
                  <a:pt x="58617" y="11712"/>
                  <a:pt x="56340" y="13109"/>
                  <a:pt x="56004" y="13042"/>
                </a:cubicBezTo>
                <a:cubicBezTo>
                  <a:pt x="56071" y="12897"/>
                  <a:pt x="56133" y="12751"/>
                  <a:pt x="56200" y="12606"/>
                </a:cubicBezTo>
                <a:cubicBezTo>
                  <a:pt x="56273" y="12092"/>
                  <a:pt x="54225" y="12774"/>
                  <a:pt x="54225" y="12774"/>
                </a:cubicBezTo>
                <a:cubicBezTo>
                  <a:pt x="54343" y="12405"/>
                  <a:pt x="55008" y="12394"/>
                  <a:pt x="54964" y="11896"/>
                </a:cubicBezTo>
                <a:cubicBezTo>
                  <a:pt x="54359" y="11823"/>
                  <a:pt x="54387" y="10588"/>
                  <a:pt x="53609" y="10839"/>
                </a:cubicBezTo>
                <a:cubicBezTo>
                  <a:pt x="52832" y="11085"/>
                  <a:pt x="52295" y="10543"/>
                  <a:pt x="51539" y="10605"/>
                </a:cubicBezTo>
                <a:cubicBezTo>
                  <a:pt x="50761" y="10672"/>
                  <a:pt x="50000" y="10415"/>
                  <a:pt x="49654" y="11454"/>
                </a:cubicBezTo>
                <a:cubicBezTo>
                  <a:pt x="49402" y="12220"/>
                  <a:pt x="48730" y="12327"/>
                  <a:pt x="48288" y="12561"/>
                </a:cubicBezTo>
                <a:cubicBezTo>
                  <a:pt x="48339" y="12679"/>
                  <a:pt x="48311" y="12763"/>
                  <a:pt x="48327" y="12886"/>
                </a:cubicBezTo>
                <a:cubicBezTo>
                  <a:pt x="47790" y="12941"/>
                  <a:pt x="46996" y="13439"/>
                  <a:pt x="46587" y="13981"/>
                </a:cubicBezTo>
                <a:cubicBezTo>
                  <a:pt x="47080" y="14082"/>
                  <a:pt x="47427" y="14272"/>
                  <a:pt x="47326" y="15217"/>
                </a:cubicBezTo>
                <a:cubicBezTo>
                  <a:pt x="47902" y="15055"/>
                  <a:pt x="47427" y="14272"/>
                  <a:pt x="47326" y="15217"/>
                </a:cubicBezTo>
                <a:close/>
                <a:moveTo>
                  <a:pt x="60363" y="16324"/>
                </a:moveTo>
                <a:cubicBezTo>
                  <a:pt x="60363" y="16335"/>
                  <a:pt x="60358" y="16346"/>
                  <a:pt x="60352" y="16357"/>
                </a:cubicBezTo>
                <a:cubicBezTo>
                  <a:pt x="60358" y="16357"/>
                  <a:pt x="60363" y="16363"/>
                  <a:pt x="60363" y="16363"/>
                </a:cubicBezTo>
                <a:lnTo>
                  <a:pt x="60363" y="16324"/>
                </a:lnTo>
                <a:cubicBezTo>
                  <a:pt x="60363" y="16335"/>
                  <a:pt x="60363" y="16324"/>
                  <a:pt x="60363" y="16324"/>
                </a:cubicBezTo>
                <a:close/>
                <a:moveTo>
                  <a:pt x="83064" y="20701"/>
                </a:moveTo>
                <a:cubicBezTo>
                  <a:pt x="82980" y="20371"/>
                  <a:pt x="82913" y="20030"/>
                  <a:pt x="82863" y="19684"/>
                </a:cubicBezTo>
                <a:cubicBezTo>
                  <a:pt x="82583" y="18985"/>
                  <a:pt x="81894" y="19516"/>
                  <a:pt x="81520" y="19136"/>
                </a:cubicBezTo>
                <a:cubicBezTo>
                  <a:pt x="80669" y="18269"/>
                  <a:pt x="81883" y="17761"/>
                  <a:pt x="82180" y="17733"/>
                </a:cubicBezTo>
                <a:cubicBezTo>
                  <a:pt x="82169" y="17134"/>
                  <a:pt x="81480" y="17229"/>
                  <a:pt x="81480" y="17201"/>
                </a:cubicBezTo>
                <a:cubicBezTo>
                  <a:pt x="81503" y="16698"/>
                  <a:pt x="82034" y="16883"/>
                  <a:pt x="82202" y="16866"/>
                </a:cubicBezTo>
                <a:cubicBezTo>
                  <a:pt x="82337" y="15385"/>
                  <a:pt x="80899" y="15636"/>
                  <a:pt x="80563" y="14948"/>
                </a:cubicBezTo>
                <a:cubicBezTo>
                  <a:pt x="79998" y="13786"/>
                  <a:pt x="79869" y="14747"/>
                  <a:pt x="79108" y="14552"/>
                </a:cubicBezTo>
                <a:cubicBezTo>
                  <a:pt x="78923" y="14501"/>
                  <a:pt x="78845" y="12735"/>
                  <a:pt x="77944" y="12735"/>
                </a:cubicBezTo>
                <a:cubicBezTo>
                  <a:pt x="79231" y="12779"/>
                  <a:pt x="75756" y="9464"/>
                  <a:pt x="76126" y="12371"/>
                </a:cubicBezTo>
                <a:cubicBezTo>
                  <a:pt x="76170" y="12746"/>
                  <a:pt x="76825" y="12824"/>
                  <a:pt x="76976" y="12768"/>
                </a:cubicBezTo>
                <a:cubicBezTo>
                  <a:pt x="76691" y="12874"/>
                  <a:pt x="75219" y="12953"/>
                  <a:pt x="75090" y="13512"/>
                </a:cubicBezTo>
                <a:cubicBezTo>
                  <a:pt x="75281" y="12701"/>
                  <a:pt x="76708" y="10957"/>
                  <a:pt x="74984" y="11320"/>
                </a:cubicBezTo>
                <a:cubicBezTo>
                  <a:pt x="74682" y="11382"/>
                  <a:pt x="71660" y="12019"/>
                  <a:pt x="72589" y="13260"/>
                </a:cubicBezTo>
                <a:cubicBezTo>
                  <a:pt x="72393" y="13193"/>
                  <a:pt x="71660" y="13450"/>
                  <a:pt x="71800" y="14110"/>
                </a:cubicBezTo>
                <a:cubicBezTo>
                  <a:pt x="71118" y="14261"/>
                  <a:pt x="72718" y="11242"/>
                  <a:pt x="73591" y="11231"/>
                </a:cubicBezTo>
                <a:cubicBezTo>
                  <a:pt x="72270" y="11248"/>
                  <a:pt x="71162" y="11466"/>
                  <a:pt x="69982" y="12561"/>
                </a:cubicBezTo>
                <a:cubicBezTo>
                  <a:pt x="69137" y="13350"/>
                  <a:pt x="68449" y="14691"/>
                  <a:pt x="69920" y="14758"/>
                </a:cubicBezTo>
                <a:cubicBezTo>
                  <a:pt x="69948" y="14820"/>
                  <a:pt x="69982" y="14937"/>
                  <a:pt x="69987" y="15004"/>
                </a:cubicBezTo>
                <a:cubicBezTo>
                  <a:pt x="67363" y="15206"/>
                  <a:pt x="70116" y="16307"/>
                  <a:pt x="71258" y="16486"/>
                </a:cubicBezTo>
                <a:cubicBezTo>
                  <a:pt x="72035" y="16609"/>
                  <a:pt x="74939" y="17705"/>
                  <a:pt x="74973" y="15686"/>
                </a:cubicBezTo>
                <a:cubicBezTo>
                  <a:pt x="75348" y="15731"/>
                  <a:pt x="75359" y="16464"/>
                  <a:pt x="75443" y="16782"/>
                </a:cubicBezTo>
                <a:cubicBezTo>
                  <a:pt x="75594" y="16676"/>
                  <a:pt x="75667" y="16648"/>
                  <a:pt x="75829" y="16793"/>
                </a:cubicBezTo>
                <a:cubicBezTo>
                  <a:pt x="75784" y="16855"/>
                  <a:pt x="75762" y="16905"/>
                  <a:pt x="75684" y="16894"/>
                </a:cubicBezTo>
                <a:cubicBezTo>
                  <a:pt x="76002" y="17347"/>
                  <a:pt x="78196" y="19890"/>
                  <a:pt x="77144" y="20550"/>
                </a:cubicBezTo>
                <a:cubicBezTo>
                  <a:pt x="76596" y="20891"/>
                  <a:pt x="76210" y="21562"/>
                  <a:pt x="75611" y="21797"/>
                </a:cubicBezTo>
                <a:cubicBezTo>
                  <a:pt x="74900" y="22076"/>
                  <a:pt x="75868" y="23083"/>
                  <a:pt x="75264" y="23088"/>
                </a:cubicBezTo>
                <a:cubicBezTo>
                  <a:pt x="74145" y="23099"/>
                  <a:pt x="73132" y="23083"/>
                  <a:pt x="72214" y="23726"/>
                </a:cubicBezTo>
                <a:cubicBezTo>
                  <a:pt x="70597" y="24872"/>
                  <a:pt x="74548" y="24771"/>
                  <a:pt x="74374" y="24178"/>
                </a:cubicBezTo>
                <a:cubicBezTo>
                  <a:pt x="74397" y="24341"/>
                  <a:pt x="74425" y="24508"/>
                  <a:pt x="74447" y="24676"/>
                </a:cubicBezTo>
                <a:cubicBezTo>
                  <a:pt x="74609" y="24519"/>
                  <a:pt x="75611" y="25352"/>
                  <a:pt x="75779" y="25783"/>
                </a:cubicBezTo>
                <a:cubicBezTo>
                  <a:pt x="75879" y="26040"/>
                  <a:pt x="75236" y="25800"/>
                  <a:pt x="75449" y="26621"/>
                </a:cubicBezTo>
                <a:cubicBezTo>
                  <a:pt x="75560" y="27080"/>
                  <a:pt x="76556" y="27572"/>
                  <a:pt x="76685" y="26957"/>
                </a:cubicBezTo>
                <a:cubicBezTo>
                  <a:pt x="76495" y="27857"/>
                  <a:pt x="77799" y="28232"/>
                  <a:pt x="78157" y="28360"/>
                </a:cubicBezTo>
                <a:cubicBezTo>
                  <a:pt x="79393" y="28796"/>
                  <a:pt x="77731" y="26163"/>
                  <a:pt x="77659" y="25839"/>
                </a:cubicBezTo>
                <a:cubicBezTo>
                  <a:pt x="78616" y="26521"/>
                  <a:pt x="80233" y="28047"/>
                  <a:pt x="80524" y="25352"/>
                </a:cubicBezTo>
                <a:cubicBezTo>
                  <a:pt x="80563" y="24983"/>
                  <a:pt x="80345" y="23983"/>
                  <a:pt x="80154" y="23899"/>
                </a:cubicBezTo>
                <a:cubicBezTo>
                  <a:pt x="78990" y="23396"/>
                  <a:pt x="80126" y="22535"/>
                  <a:pt x="79819" y="21758"/>
                </a:cubicBezTo>
                <a:cubicBezTo>
                  <a:pt x="80188" y="21836"/>
                  <a:pt x="80736" y="21283"/>
                  <a:pt x="80859" y="22334"/>
                </a:cubicBezTo>
                <a:cubicBezTo>
                  <a:pt x="80982" y="22322"/>
                  <a:pt x="81117" y="22356"/>
                  <a:pt x="81240" y="22395"/>
                </a:cubicBezTo>
                <a:cubicBezTo>
                  <a:pt x="80540" y="23575"/>
                  <a:pt x="82823" y="24587"/>
                  <a:pt x="82398" y="22630"/>
                </a:cubicBezTo>
                <a:cubicBezTo>
                  <a:pt x="82560" y="23368"/>
                  <a:pt x="83651" y="22149"/>
                  <a:pt x="83870" y="21925"/>
                </a:cubicBezTo>
                <a:cubicBezTo>
                  <a:pt x="84899" y="20841"/>
                  <a:pt x="83282" y="21059"/>
                  <a:pt x="83064" y="20701"/>
                </a:cubicBezTo>
                <a:cubicBezTo>
                  <a:pt x="82935" y="20494"/>
                  <a:pt x="83344" y="21160"/>
                  <a:pt x="83064" y="20701"/>
                </a:cubicBezTo>
                <a:close/>
                <a:moveTo>
                  <a:pt x="82303" y="51208"/>
                </a:moveTo>
                <a:cubicBezTo>
                  <a:pt x="81788" y="50498"/>
                  <a:pt x="82572" y="50275"/>
                  <a:pt x="82448" y="50040"/>
                </a:cubicBezTo>
                <a:cubicBezTo>
                  <a:pt x="82281" y="49956"/>
                  <a:pt x="82130" y="49822"/>
                  <a:pt x="81995" y="49626"/>
                </a:cubicBezTo>
                <a:cubicBezTo>
                  <a:pt x="81945" y="49386"/>
                  <a:pt x="82320" y="48704"/>
                  <a:pt x="82365" y="48844"/>
                </a:cubicBezTo>
                <a:cubicBezTo>
                  <a:pt x="82102" y="48089"/>
                  <a:pt x="80725" y="48967"/>
                  <a:pt x="80703" y="48251"/>
                </a:cubicBezTo>
                <a:cubicBezTo>
                  <a:pt x="80686" y="47804"/>
                  <a:pt x="81100" y="48033"/>
                  <a:pt x="81083" y="47631"/>
                </a:cubicBezTo>
                <a:cubicBezTo>
                  <a:pt x="81072" y="47111"/>
                  <a:pt x="79819" y="47877"/>
                  <a:pt x="79807" y="48055"/>
                </a:cubicBezTo>
                <a:cubicBezTo>
                  <a:pt x="79880" y="46770"/>
                  <a:pt x="81732" y="46311"/>
                  <a:pt x="81626" y="45098"/>
                </a:cubicBezTo>
                <a:cubicBezTo>
                  <a:pt x="81497" y="45076"/>
                  <a:pt x="81374" y="45081"/>
                  <a:pt x="81251" y="45115"/>
                </a:cubicBezTo>
                <a:cubicBezTo>
                  <a:pt x="82678" y="43868"/>
                  <a:pt x="82023" y="42213"/>
                  <a:pt x="81346" y="40900"/>
                </a:cubicBezTo>
                <a:cubicBezTo>
                  <a:pt x="82493" y="40542"/>
                  <a:pt x="79740" y="38976"/>
                  <a:pt x="79768" y="38993"/>
                </a:cubicBezTo>
                <a:cubicBezTo>
                  <a:pt x="79880" y="38233"/>
                  <a:pt x="79371" y="37970"/>
                  <a:pt x="79153" y="37501"/>
                </a:cubicBezTo>
                <a:cubicBezTo>
                  <a:pt x="79975" y="36606"/>
                  <a:pt x="79572" y="36382"/>
                  <a:pt x="79393" y="34890"/>
                </a:cubicBezTo>
                <a:cubicBezTo>
                  <a:pt x="79203" y="33738"/>
                  <a:pt x="79237" y="32128"/>
                  <a:pt x="78772" y="31150"/>
                </a:cubicBezTo>
                <a:cubicBezTo>
                  <a:pt x="78386" y="30356"/>
                  <a:pt x="76769" y="33308"/>
                  <a:pt x="76405" y="33621"/>
                </a:cubicBezTo>
                <a:cubicBezTo>
                  <a:pt x="75353" y="34532"/>
                  <a:pt x="75751" y="32989"/>
                  <a:pt x="74783" y="33062"/>
                </a:cubicBezTo>
                <a:cubicBezTo>
                  <a:pt x="74939" y="32296"/>
                  <a:pt x="75997" y="29691"/>
                  <a:pt x="74878" y="29691"/>
                </a:cubicBezTo>
                <a:cubicBezTo>
                  <a:pt x="74626" y="29098"/>
                  <a:pt x="73753" y="27672"/>
                  <a:pt x="73154" y="27672"/>
                </a:cubicBezTo>
                <a:cubicBezTo>
                  <a:pt x="72360" y="27672"/>
                  <a:pt x="70273" y="26968"/>
                  <a:pt x="69931" y="28321"/>
                </a:cubicBezTo>
                <a:cubicBezTo>
                  <a:pt x="69585" y="29696"/>
                  <a:pt x="69193" y="29897"/>
                  <a:pt x="68443" y="30775"/>
                </a:cubicBezTo>
                <a:cubicBezTo>
                  <a:pt x="68700" y="30792"/>
                  <a:pt x="69059" y="31245"/>
                  <a:pt x="69249" y="31245"/>
                </a:cubicBezTo>
                <a:cubicBezTo>
                  <a:pt x="69305" y="31245"/>
                  <a:pt x="67604" y="33392"/>
                  <a:pt x="67587" y="33498"/>
                </a:cubicBezTo>
                <a:cubicBezTo>
                  <a:pt x="67509" y="34034"/>
                  <a:pt x="67973" y="34543"/>
                  <a:pt x="68096" y="34907"/>
                </a:cubicBezTo>
                <a:cubicBezTo>
                  <a:pt x="68432" y="35890"/>
                  <a:pt x="67850" y="37109"/>
                  <a:pt x="67436" y="37702"/>
                </a:cubicBezTo>
                <a:cubicBezTo>
                  <a:pt x="66658" y="38803"/>
                  <a:pt x="65108" y="38602"/>
                  <a:pt x="64509" y="39793"/>
                </a:cubicBezTo>
                <a:cubicBezTo>
                  <a:pt x="64280" y="40257"/>
                  <a:pt x="64202" y="42079"/>
                  <a:pt x="64135" y="42683"/>
                </a:cubicBezTo>
                <a:cubicBezTo>
                  <a:pt x="64017" y="43706"/>
                  <a:pt x="63760" y="43812"/>
                  <a:pt x="63469" y="44668"/>
                </a:cubicBezTo>
                <a:cubicBezTo>
                  <a:pt x="63167" y="44136"/>
                  <a:pt x="62881" y="45064"/>
                  <a:pt x="62579" y="45098"/>
                </a:cubicBezTo>
                <a:cubicBezTo>
                  <a:pt x="61868" y="45098"/>
                  <a:pt x="61919" y="40050"/>
                  <a:pt x="62954" y="40050"/>
                </a:cubicBezTo>
                <a:lnTo>
                  <a:pt x="63038" y="40050"/>
                </a:lnTo>
                <a:lnTo>
                  <a:pt x="63133" y="39222"/>
                </a:lnTo>
                <a:cubicBezTo>
                  <a:pt x="62075" y="38367"/>
                  <a:pt x="60727" y="39016"/>
                  <a:pt x="59764" y="37562"/>
                </a:cubicBezTo>
                <a:cubicBezTo>
                  <a:pt x="58813" y="36142"/>
                  <a:pt x="58388" y="35460"/>
                  <a:pt x="57012" y="35896"/>
                </a:cubicBezTo>
                <a:lnTo>
                  <a:pt x="57409" y="33313"/>
                </a:lnTo>
                <a:lnTo>
                  <a:pt x="56486" y="33313"/>
                </a:lnTo>
                <a:cubicBezTo>
                  <a:pt x="56799" y="31642"/>
                  <a:pt x="57817" y="30747"/>
                  <a:pt x="58623" y="29836"/>
                </a:cubicBezTo>
                <a:cubicBezTo>
                  <a:pt x="58880" y="29584"/>
                  <a:pt x="60956" y="27941"/>
                  <a:pt x="60968" y="27622"/>
                </a:cubicBezTo>
                <a:cubicBezTo>
                  <a:pt x="61320" y="27549"/>
                  <a:pt x="62461" y="27399"/>
                  <a:pt x="62232" y="26348"/>
                </a:cubicBezTo>
                <a:cubicBezTo>
                  <a:pt x="62820" y="26420"/>
                  <a:pt x="66434" y="24967"/>
                  <a:pt x="66199" y="23597"/>
                </a:cubicBezTo>
                <a:cubicBezTo>
                  <a:pt x="66384" y="23491"/>
                  <a:pt x="66580" y="23435"/>
                  <a:pt x="66759" y="23290"/>
                </a:cubicBezTo>
                <a:cubicBezTo>
                  <a:pt x="66501" y="23714"/>
                  <a:pt x="65086" y="25330"/>
                  <a:pt x="64963" y="25738"/>
                </a:cubicBezTo>
                <a:cubicBezTo>
                  <a:pt x="65276" y="25822"/>
                  <a:pt x="65640" y="25615"/>
                  <a:pt x="65970" y="25638"/>
                </a:cubicBezTo>
                <a:cubicBezTo>
                  <a:pt x="66020" y="25956"/>
                  <a:pt x="65830" y="26102"/>
                  <a:pt x="65824" y="26381"/>
                </a:cubicBezTo>
                <a:cubicBezTo>
                  <a:pt x="66485" y="26582"/>
                  <a:pt x="67704" y="24749"/>
                  <a:pt x="68230" y="25291"/>
                </a:cubicBezTo>
                <a:cubicBezTo>
                  <a:pt x="68202" y="25263"/>
                  <a:pt x="70038" y="26817"/>
                  <a:pt x="69764" y="25408"/>
                </a:cubicBezTo>
                <a:cubicBezTo>
                  <a:pt x="69708" y="25123"/>
                  <a:pt x="69170" y="24995"/>
                  <a:pt x="69081" y="25218"/>
                </a:cubicBezTo>
                <a:cubicBezTo>
                  <a:pt x="69624" y="23860"/>
                  <a:pt x="68130" y="24033"/>
                  <a:pt x="68040" y="23083"/>
                </a:cubicBezTo>
                <a:cubicBezTo>
                  <a:pt x="67900" y="23155"/>
                  <a:pt x="67760" y="23228"/>
                  <a:pt x="67626" y="23301"/>
                </a:cubicBezTo>
                <a:cubicBezTo>
                  <a:pt x="67637" y="23044"/>
                  <a:pt x="67676" y="22792"/>
                  <a:pt x="67749" y="22557"/>
                </a:cubicBezTo>
                <a:cubicBezTo>
                  <a:pt x="67654" y="22501"/>
                  <a:pt x="67553" y="22507"/>
                  <a:pt x="67453" y="22546"/>
                </a:cubicBezTo>
                <a:cubicBezTo>
                  <a:pt x="67503" y="22406"/>
                  <a:pt x="67509" y="22261"/>
                  <a:pt x="67469" y="22104"/>
                </a:cubicBezTo>
                <a:cubicBezTo>
                  <a:pt x="67833" y="22009"/>
                  <a:pt x="67772" y="22429"/>
                  <a:pt x="68107" y="22552"/>
                </a:cubicBezTo>
                <a:cubicBezTo>
                  <a:pt x="68314" y="23217"/>
                  <a:pt x="69154" y="23781"/>
                  <a:pt x="68907" y="22635"/>
                </a:cubicBezTo>
                <a:cubicBezTo>
                  <a:pt x="68997" y="22602"/>
                  <a:pt x="69064" y="22518"/>
                  <a:pt x="69103" y="22384"/>
                </a:cubicBezTo>
                <a:cubicBezTo>
                  <a:pt x="69652" y="22663"/>
                  <a:pt x="72002" y="21059"/>
                  <a:pt x="71465" y="19801"/>
                </a:cubicBezTo>
                <a:lnTo>
                  <a:pt x="71610" y="19723"/>
                </a:lnTo>
                <a:cubicBezTo>
                  <a:pt x="71593" y="19572"/>
                  <a:pt x="71565" y="19393"/>
                  <a:pt x="71521" y="19259"/>
                </a:cubicBezTo>
                <a:cubicBezTo>
                  <a:pt x="71828" y="19315"/>
                  <a:pt x="72556" y="19220"/>
                  <a:pt x="72505" y="18487"/>
                </a:cubicBezTo>
                <a:cubicBezTo>
                  <a:pt x="72500" y="18370"/>
                  <a:pt x="72248" y="17246"/>
                  <a:pt x="72248" y="17481"/>
                </a:cubicBezTo>
                <a:cubicBezTo>
                  <a:pt x="71884" y="16693"/>
                  <a:pt x="70625" y="16464"/>
                  <a:pt x="70082" y="16944"/>
                </a:cubicBezTo>
                <a:cubicBezTo>
                  <a:pt x="69881" y="17118"/>
                  <a:pt x="69545" y="18197"/>
                  <a:pt x="69646" y="18197"/>
                </a:cubicBezTo>
                <a:cubicBezTo>
                  <a:pt x="69400" y="18504"/>
                  <a:pt x="68969" y="18962"/>
                  <a:pt x="68689" y="19320"/>
                </a:cubicBezTo>
                <a:cubicBezTo>
                  <a:pt x="68365" y="19276"/>
                  <a:pt x="67643" y="19516"/>
                  <a:pt x="67727" y="20237"/>
                </a:cubicBezTo>
                <a:cubicBezTo>
                  <a:pt x="66988" y="20986"/>
                  <a:pt x="67453" y="19628"/>
                  <a:pt x="67441" y="19846"/>
                </a:cubicBezTo>
                <a:cubicBezTo>
                  <a:pt x="68230" y="19846"/>
                  <a:pt x="68124" y="16218"/>
                  <a:pt x="66473" y="18392"/>
                </a:cubicBezTo>
                <a:cubicBezTo>
                  <a:pt x="66501" y="18258"/>
                  <a:pt x="66507" y="18124"/>
                  <a:pt x="66490" y="17990"/>
                </a:cubicBezTo>
                <a:cubicBezTo>
                  <a:pt x="66792" y="17844"/>
                  <a:pt x="66932" y="17665"/>
                  <a:pt x="66932" y="17419"/>
                </a:cubicBezTo>
                <a:cubicBezTo>
                  <a:pt x="66921" y="17174"/>
                  <a:pt x="66809" y="16911"/>
                  <a:pt x="66529" y="16900"/>
                </a:cubicBezTo>
                <a:cubicBezTo>
                  <a:pt x="66994" y="16469"/>
                  <a:pt x="66742" y="16139"/>
                  <a:pt x="66569" y="15608"/>
                </a:cubicBezTo>
                <a:cubicBezTo>
                  <a:pt x="66714" y="15016"/>
                  <a:pt x="66955" y="14803"/>
                  <a:pt x="66563" y="14188"/>
                </a:cubicBezTo>
                <a:cubicBezTo>
                  <a:pt x="68012" y="13545"/>
                  <a:pt x="69461" y="12265"/>
                  <a:pt x="70967" y="11538"/>
                </a:cubicBezTo>
                <a:cubicBezTo>
                  <a:pt x="69926" y="10750"/>
                  <a:pt x="68684" y="10241"/>
                  <a:pt x="67559" y="10856"/>
                </a:cubicBezTo>
                <a:cubicBezTo>
                  <a:pt x="66417" y="11477"/>
                  <a:pt x="66076" y="13473"/>
                  <a:pt x="65002" y="14065"/>
                </a:cubicBezTo>
                <a:cubicBezTo>
                  <a:pt x="65114" y="13892"/>
                  <a:pt x="65528" y="13350"/>
                  <a:pt x="65539" y="13059"/>
                </a:cubicBezTo>
                <a:cubicBezTo>
                  <a:pt x="65477" y="13081"/>
                  <a:pt x="65388" y="13020"/>
                  <a:pt x="65338" y="13020"/>
                </a:cubicBezTo>
                <a:cubicBezTo>
                  <a:pt x="65388" y="12897"/>
                  <a:pt x="65366" y="12819"/>
                  <a:pt x="65382" y="12684"/>
                </a:cubicBezTo>
                <a:cubicBezTo>
                  <a:pt x="65254" y="12707"/>
                  <a:pt x="65153" y="12662"/>
                  <a:pt x="65075" y="12539"/>
                </a:cubicBezTo>
                <a:cubicBezTo>
                  <a:pt x="65231" y="12366"/>
                  <a:pt x="66311" y="11969"/>
                  <a:pt x="66222" y="11477"/>
                </a:cubicBezTo>
                <a:cubicBezTo>
                  <a:pt x="66104" y="10823"/>
                  <a:pt x="64403" y="11549"/>
                  <a:pt x="64168" y="11589"/>
                </a:cubicBezTo>
                <a:cubicBezTo>
                  <a:pt x="62736" y="11823"/>
                  <a:pt x="64017" y="12360"/>
                  <a:pt x="63217" y="12975"/>
                </a:cubicBezTo>
                <a:cubicBezTo>
                  <a:pt x="62959" y="13176"/>
                  <a:pt x="61924" y="11723"/>
                  <a:pt x="61964" y="13148"/>
                </a:cubicBezTo>
                <a:cubicBezTo>
                  <a:pt x="61980" y="13679"/>
                  <a:pt x="62752" y="14048"/>
                  <a:pt x="62915" y="14893"/>
                </a:cubicBezTo>
                <a:cubicBezTo>
                  <a:pt x="63485" y="15032"/>
                  <a:pt x="63972" y="14457"/>
                  <a:pt x="64532" y="14339"/>
                </a:cubicBezTo>
                <a:cubicBezTo>
                  <a:pt x="63536" y="14971"/>
                  <a:pt x="62965" y="16519"/>
                  <a:pt x="63810" y="17693"/>
                </a:cubicBezTo>
                <a:cubicBezTo>
                  <a:pt x="63513" y="17945"/>
                  <a:pt x="63306" y="18141"/>
                  <a:pt x="63284" y="18733"/>
                </a:cubicBezTo>
                <a:lnTo>
                  <a:pt x="63430" y="18806"/>
                </a:lnTo>
                <a:cubicBezTo>
                  <a:pt x="62551" y="19175"/>
                  <a:pt x="62372" y="19527"/>
                  <a:pt x="61734" y="20293"/>
                </a:cubicBezTo>
                <a:cubicBezTo>
                  <a:pt x="61734" y="20293"/>
                  <a:pt x="61734" y="20293"/>
                  <a:pt x="61734" y="20293"/>
                </a:cubicBezTo>
                <a:cubicBezTo>
                  <a:pt x="61891" y="19818"/>
                  <a:pt x="62204" y="19298"/>
                  <a:pt x="61829" y="18800"/>
                </a:cubicBezTo>
                <a:cubicBezTo>
                  <a:pt x="62249" y="18828"/>
                  <a:pt x="62641" y="18655"/>
                  <a:pt x="62999" y="18292"/>
                </a:cubicBezTo>
                <a:cubicBezTo>
                  <a:pt x="63071" y="18213"/>
                  <a:pt x="62204" y="16872"/>
                  <a:pt x="62059" y="16872"/>
                </a:cubicBezTo>
                <a:cubicBezTo>
                  <a:pt x="61846" y="16872"/>
                  <a:pt x="60598" y="17833"/>
                  <a:pt x="60464" y="18202"/>
                </a:cubicBezTo>
                <a:cubicBezTo>
                  <a:pt x="60682" y="18292"/>
                  <a:pt x="60900" y="18392"/>
                  <a:pt x="61119" y="18498"/>
                </a:cubicBezTo>
                <a:cubicBezTo>
                  <a:pt x="60358" y="18504"/>
                  <a:pt x="60005" y="19438"/>
                  <a:pt x="59205" y="19404"/>
                </a:cubicBezTo>
                <a:cubicBezTo>
                  <a:pt x="58489" y="19555"/>
                  <a:pt x="56922" y="19868"/>
                  <a:pt x="56390" y="18862"/>
                </a:cubicBezTo>
                <a:cubicBezTo>
                  <a:pt x="56989" y="17498"/>
                  <a:pt x="53005" y="17716"/>
                  <a:pt x="53811" y="19656"/>
                </a:cubicBezTo>
                <a:cubicBezTo>
                  <a:pt x="53319" y="20299"/>
                  <a:pt x="52932" y="19454"/>
                  <a:pt x="52418" y="19354"/>
                </a:cubicBezTo>
                <a:cubicBezTo>
                  <a:pt x="51550" y="19460"/>
                  <a:pt x="50694" y="19868"/>
                  <a:pt x="49821" y="19745"/>
                </a:cubicBezTo>
                <a:cubicBezTo>
                  <a:pt x="51125" y="19013"/>
                  <a:pt x="50661" y="17783"/>
                  <a:pt x="49424" y="17967"/>
                </a:cubicBezTo>
                <a:cubicBezTo>
                  <a:pt x="48769" y="18057"/>
                  <a:pt x="48148" y="17626"/>
                  <a:pt x="47550" y="17235"/>
                </a:cubicBezTo>
                <a:cubicBezTo>
                  <a:pt x="46447" y="16519"/>
                  <a:pt x="46307" y="17045"/>
                  <a:pt x="45311" y="17123"/>
                </a:cubicBezTo>
                <a:cubicBezTo>
                  <a:pt x="46123" y="15340"/>
                  <a:pt x="43890" y="17162"/>
                  <a:pt x="43778" y="17174"/>
                </a:cubicBezTo>
                <a:cubicBezTo>
                  <a:pt x="43655" y="16916"/>
                  <a:pt x="43963" y="16352"/>
                  <a:pt x="43767" y="16000"/>
                </a:cubicBezTo>
                <a:cubicBezTo>
                  <a:pt x="43448" y="15418"/>
                  <a:pt x="42609" y="16150"/>
                  <a:pt x="42262" y="16324"/>
                </a:cubicBezTo>
                <a:cubicBezTo>
                  <a:pt x="41865" y="15111"/>
                  <a:pt x="40287" y="16911"/>
                  <a:pt x="39839" y="16911"/>
                </a:cubicBezTo>
                <a:cubicBezTo>
                  <a:pt x="39380" y="16911"/>
                  <a:pt x="38955" y="16793"/>
                  <a:pt x="38491" y="16832"/>
                </a:cubicBezTo>
                <a:cubicBezTo>
                  <a:pt x="37830" y="16883"/>
                  <a:pt x="37170" y="17593"/>
                  <a:pt x="36594" y="17654"/>
                </a:cubicBezTo>
                <a:cubicBezTo>
                  <a:pt x="36006" y="18381"/>
                  <a:pt x="34921" y="16598"/>
                  <a:pt x="34143" y="16782"/>
                </a:cubicBezTo>
                <a:cubicBezTo>
                  <a:pt x="33499" y="15088"/>
                  <a:pt x="29661" y="14859"/>
                  <a:pt x="28581" y="14870"/>
                </a:cubicBezTo>
                <a:lnTo>
                  <a:pt x="28906" y="14507"/>
                </a:lnTo>
                <a:cubicBezTo>
                  <a:pt x="24536" y="13048"/>
                  <a:pt x="19729" y="15658"/>
                  <a:pt x="15560" y="17816"/>
                </a:cubicBezTo>
                <a:cubicBezTo>
                  <a:pt x="15611" y="18141"/>
                  <a:pt x="15633" y="18476"/>
                  <a:pt x="15633" y="18806"/>
                </a:cubicBezTo>
                <a:cubicBezTo>
                  <a:pt x="15784" y="18784"/>
                  <a:pt x="15924" y="18901"/>
                  <a:pt x="16008" y="19069"/>
                </a:cubicBezTo>
                <a:cubicBezTo>
                  <a:pt x="16198" y="19460"/>
                  <a:pt x="15930" y="19902"/>
                  <a:pt x="15712" y="20047"/>
                </a:cubicBezTo>
                <a:cubicBezTo>
                  <a:pt x="15706" y="20215"/>
                  <a:pt x="15767" y="20327"/>
                  <a:pt x="15907" y="20382"/>
                </a:cubicBezTo>
                <a:cubicBezTo>
                  <a:pt x="14934" y="20181"/>
                  <a:pt x="14050" y="20668"/>
                  <a:pt x="13126" y="21104"/>
                </a:cubicBezTo>
                <a:cubicBezTo>
                  <a:pt x="12942" y="21187"/>
                  <a:pt x="10004" y="22149"/>
                  <a:pt x="11302" y="22798"/>
                </a:cubicBezTo>
                <a:cubicBezTo>
                  <a:pt x="10021" y="24916"/>
                  <a:pt x="13457" y="24313"/>
                  <a:pt x="14044" y="23955"/>
                </a:cubicBezTo>
                <a:cubicBezTo>
                  <a:pt x="13613" y="25777"/>
                  <a:pt x="10631" y="25638"/>
                  <a:pt x="9719" y="26208"/>
                </a:cubicBezTo>
                <a:cubicBezTo>
                  <a:pt x="9008" y="26873"/>
                  <a:pt x="7413" y="27097"/>
                  <a:pt x="7240" y="28707"/>
                </a:cubicBezTo>
                <a:cubicBezTo>
                  <a:pt x="7111" y="29892"/>
                  <a:pt x="6031" y="32346"/>
                  <a:pt x="7962" y="31133"/>
                </a:cubicBezTo>
                <a:cubicBezTo>
                  <a:pt x="7732" y="31670"/>
                  <a:pt x="7206" y="32234"/>
                  <a:pt x="6893" y="32592"/>
                </a:cubicBezTo>
                <a:lnTo>
                  <a:pt x="6977" y="33213"/>
                </a:lnTo>
                <a:cubicBezTo>
                  <a:pt x="7302" y="33257"/>
                  <a:pt x="7682" y="33218"/>
                  <a:pt x="7984" y="33034"/>
                </a:cubicBezTo>
                <a:cubicBezTo>
                  <a:pt x="8852" y="32497"/>
                  <a:pt x="8421" y="33464"/>
                  <a:pt x="9042" y="33626"/>
                </a:cubicBezTo>
                <a:cubicBezTo>
                  <a:pt x="9092" y="33626"/>
                  <a:pt x="9131" y="33610"/>
                  <a:pt x="9170" y="33587"/>
                </a:cubicBezTo>
                <a:cubicBezTo>
                  <a:pt x="7095" y="35499"/>
                  <a:pt x="4907" y="36455"/>
                  <a:pt x="2674" y="37696"/>
                </a:cubicBezTo>
                <a:cubicBezTo>
                  <a:pt x="1919" y="38116"/>
                  <a:pt x="979" y="38065"/>
                  <a:pt x="302" y="38848"/>
                </a:cubicBezTo>
                <a:cubicBezTo>
                  <a:pt x="-861" y="40195"/>
                  <a:pt x="1661" y="39273"/>
                  <a:pt x="1924" y="39139"/>
                </a:cubicBezTo>
                <a:cubicBezTo>
                  <a:pt x="3933" y="38127"/>
                  <a:pt x="5975" y="37394"/>
                  <a:pt x="7967" y="36382"/>
                </a:cubicBezTo>
                <a:cubicBezTo>
                  <a:pt x="9070" y="35823"/>
                  <a:pt x="13540" y="33923"/>
                  <a:pt x="13540" y="32078"/>
                </a:cubicBezTo>
                <a:cubicBezTo>
                  <a:pt x="14346" y="31692"/>
                  <a:pt x="14240" y="32184"/>
                  <a:pt x="14906" y="32257"/>
                </a:cubicBezTo>
                <a:cubicBezTo>
                  <a:pt x="15527" y="32894"/>
                  <a:pt x="16685" y="31692"/>
                  <a:pt x="17340" y="31508"/>
                </a:cubicBezTo>
                <a:cubicBezTo>
                  <a:pt x="18297" y="31228"/>
                  <a:pt x="18767" y="30585"/>
                  <a:pt x="19567" y="29808"/>
                </a:cubicBezTo>
                <a:cubicBezTo>
                  <a:pt x="20098" y="29288"/>
                  <a:pt x="20563" y="30300"/>
                  <a:pt x="21050" y="30484"/>
                </a:cubicBezTo>
                <a:cubicBezTo>
                  <a:pt x="21189" y="31435"/>
                  <a:pt x="22991" y="31362"/>
                  <a:pt x="23534" y="31591"/>
                </a:cubicBezTo>
                <a:cubicBezTo>
                  <a:pt x="24759" y="32117"/>
                  <a:pt x="25241" y="34554"/>
                  <a:pt x="23965" y="35712"/>
                </a:cubicBezTo>
                <a:cubicBezTo>
                  <a:pt x="24127" y="35773"/>
                  <a:pt x="24289" y="35829"/>
                  <a:pt x="24452" y="35879"/>
                </a:cubicBezTo>
                <a:cubicBezTo>
                  <a:pt x="24653" y="36455"/>
                  <a:pt x="24161" y="37087"/>
                  <a:pt x="24743" y="37238"/>
                </a:cubicBezTo>
                <a:cubicBezTo>
                  <a:pt x="24787" y="37059"/>
                  <a:pt x="24849" y="36891"/>
                  <a:pt x="24927" y="36746"/>
                </a:cubicBezTo>
                <a:cubicBezTo>
                  <a:pt x="24843" y="37064"/>
                  <a:pt x="24866" y="37333"/>
                  <a:pt x="24989" y="37556"/>
                </a:cubicBezTo>
                <a:cubicBezTo>
                  <a:pt x="24631" y="38574"/>
                  <a:pt x="25073" y="40631"/>
                  <a:pt x="25739" y="39038"/>
                </a:cubicBezTo>
                <a:cubicBezTo>
                  <a:pt x="25828" y="39273"/>
                  <a:pt x="26002" y="39295"/>
                  <a:pt x="26119" y="39133"/>
                </a:cubicBezTo>
                <a:cubicBezTo>
                  <a:pt x="26270" y="40055"/>
                  <a:pt x="24524" y="41995"/>
                  <a:pt x="25582" y="42554"/>
                </a:cubicBezTo>
                <a:cubicBezTo>
                  <a:pt x="25520" y="42705"/>
                  <a:pt x="25386" y="45780"/>
                  <a:pt x="25453" y="45942"/>
                </a:cubicBezTo>
                <a:cubicBezTo>
                  <a:pt x="23601" y="45014"/>
                  <a:pt x="25173" y="49006"/>
                  <a:pt x="25806" y="49800"/>
                </a:cubicBezTo>
                <a:cubicBezTo>
                  <a:pt x="25006" y="51700"/>
                  <a:pt x="24647" y="54244"/>
                  <a:pt x="23775" y="56240"/>
                </a:cubicBezTo>
                <a:cubicBezTo>
                  <a:pt x="23674" y="56480"/>
                  <a:pt x="21615" y="59952"/>
                  <a:pt x="21995" y="60589"/>
                </a:cubicBezTo>
                <a:cubicBezTo>
                  <a:pt x="21844" y="60796"/>
                  <a:pt x="21732" y="61529"/>
                  <a:pt x="21632" y="61814"/>
                </a:cubicBezTo>
                <a:lnTo>
                  <a:pt x="21861" y="61814"/>
                </a:lnTo>
                <a:cubicBezTo>
                  <a:pt x="20608" y="61814"/>
                  <a:pt x="20552" y="68349"/>
                  <a:pt x="21173" y="69383"/>
                </a:cubicBezTo>
                <a:cubicBezTo>
                  <a:pt x="20775" y="69914"/>
                  <a:pt x="21128" y="71927"/>
                  <a:pt x="21380" y="72408"/>
                </a:cubicBezTo>
                <a:cubicBezTo>
                  <a:pt x="21145" y="73246"/>
                  <a:pt x="22113" y="74627"/>
                  <a:pt x="22734" y="74476"/>
                </a:cubicBezTo>
                <a:cubicBezTo>
                  <a:pt x="22717" y="74566"/>
                  <a:pt x="22706" y="74655"/>
                  <a:pt x="22700" y="74744"/>
                </a:cubicBezTo>
                <a:lnTo>
                  <a:pt x="22868" y="74800"/>
                </a:lnTo>
                <a:lnTo>
                  <a:pt x="22902" y="74990"/>
                </a:lnTo>
                <a:cubicBezTo>
                  <a:pt x="24004" y="75415"/>
                  <a:pt x="22952" y="79239"/>
                  <a:pt x="23651" y="80380"/>
                </a:cubicBezTo>
                <a:cubicBezTo>
                  <a:pt x="23444" y="80995"/>
                  <a:pt x="25425" y="85148"/>
                  <a:pt x="23657" y="84148"/>
                </a:cubicBezTo>
                <a:cubicBezTo>
                  <a:pt x="23657" y="84360"/>
                  <a:pt x="23612" y="84550"/>
                  <a:pt x="23523" y="84701"/>
                </a:cubicBezTo>
                <a:cubicBezTo>
                  <a:pt x="23870" y="85333"/>
                  <a:pt x="24088" y="85886"/>
                  <a:pt x="24256" y="86680"/>
                </a:cubicBezTo>
                <a:lnTo>
                  <a:pt x="24317" y="86680"/>
                </a:lnTo>
                <a:cubicBezTo>
                  <a:pt x="24547" y="86412"/>
                  <a:pt x="24586" y="86893"/>
                  <a:pt x="25000" y="86669"/>
                </a:cubicBezTo>
                <a:cubicBezTo>
                  <a:pt x="25576" y="88329"/>
                  <a:pt x="25380" y="88519"/>
                  <a:pt x="25000" y="90308"/>
                </a:cubicBezTo>
                <a:cubicBezTo>
                  <a:pt x="25979" y="89923"/>
                  <a:pt x="26662" y="92215"/>
                  <a:pt x="26891" y="93411"/>
                </a:cubicBezTo>
                <a:cubicBezTo>
                  <a:pt x="28139" y="92930"/>
                  <a:pt x="27613" y="91153"/>
                  <a:pt x="27171" y="89900"/>
                </a:cubicBezTo>
                <a:lnTo>
                  <a:pt x="26964" y="89951"/>
                </a:lnTo>
                <a:cubicBezTo>
                  <a:pt x="27154" y="89598"/>
                  <a:pt x="27109" y="89168"/>
                  <a:pt x="26930" y="88860"/>
                </a:cubicBezTo>
                <a:lnTo>
                  <a:pt x="26852" y="88894"/>
                </a:lnTo>
                <a:cubicBezTo>
                  <a:pt x="26707" y="87698"/>
                  <a:pt x="26360" y="86445"/>
                  <a:pt x="26270" y="85350"/>
                </a:cubicBezTo>
                <a:cubicBezTo>
                  <a:pt x="26197" y="84438"/>
                  <a:pt x="25778" y="84187"/>
                  <a:pt x="26041" y="83058"/>
                </a:cubicBezTo>
                <a:cubicBezTo>
                  <a:pt x="25979" y="83063"/>
                  <a:pt x="25918" y="83074"/>
                  <a:pt x="25856" y="83085"/>
                </a:cubicBezTo>
                <a:cubicBezTo>
                  <a:pt x="25856" y="82129"/>
                  <a:pt x="24256" y="79189"/>
                  <a:pt x="25414" y="78289"/>
                </a:cubicBezTo>
                <a:cubicBezTo>
                  <a:pt x="25560" y="78535"/>
                  <a:pt x="25722" y="78563"/>
                  <a:pt x="25923" y="78552"/>
                </a:cubicBezTo>
                <a:cubicBezTo>
                  <a:pt x="26007" y="78775"/>
                  <a:pt x="26119" y="78893"/>
                  <a:pt x="26265" y="79004"/>
                </a:cubicBezTo>
                <a:cubicBezTo>
                  <a:pt x="25772" y="80424"/>
                  <a:pt x="26477" y="84114"/>
                  <a:pt x="27350" y="84673"/>
                </a:cubicBezTo>
                <a:cubicBezTo>
                  <a:pt x="27238" y="85215"/>
                  <a:pt x="27406" y="85858"/>
                  <a:pt x="27742" y="86026"/>
                </a:cubicBezTo>
                <a:cubicBezTo>
                  <a:pt x="27719" y="86496"/>
                  <a:pt x="27854" y="86764"/>
                  <a:pt x="28145" y="86753"/>
                </a:cubicBezTo>
                <a:cubicBezTo>
                  <a:pt x="28212" y="87183"/>
                  <a:pt x="27938" y="88005"/>
                  <a:pt x="27898" y="88525"/>
                </a:cubicBezTo>
                <a:cubicBezTo>
                  <a:pt x="29213" y="88866"/>
                  <a:pt x="31580" y="95301"/>
                  <a:pt x="30069" y="96866"/>
                </a:cubicBezTo>
                <a:lnTo>
                  <a:pt x="30137" y="96866"/>
                </a:lnTo>
                <a:cubicBezTo>
                  <a:pt x="30008" y="98856"/>
                  <a:pt x="31894" y="101914"/>
                  <a:pt x="33130" y="101685"/>
                </a:cubicBezTo>
                <a:cubicBezTo>
                  <a:pt x="34093" y="102395"/>
                  <a:pt x="35587" y="105168"/>
                  <a:pt x="36750" y="105168"/>
                </a:cubicBezTo>
                <a:cubicBezTo>
                  <a:pt x="37528" y="105168"/>
                  <a:pt x="38015" y="105861"/>
                  <a:pt x="38793" y="105118"/>
                </a:cubicBezTo>
                <a:cubicBezTo>
                  <a:pt x="39794" y="104173"/>
                  <a:pt x="40427" y="105665"/>
                  <a:pt x="41059" y="106990"/>
                </a:cubicBezTo>
                <a:lnTo>
                  <a:pt x="40958" y="107522"/>
                </a:lnTo>
                <a:cubicBezTo>
                  <a:pt x="41697" y="108774"/>
                  <a:pt x="42575" y="108533"/>
                  <a:pt x="43375" y="109450"/>
                </a:cubicBezTo>
                <a:lnTo>
                  <a:pt x="43347" y="109316"/>
                </a:lnTo>
                <a:cubicBezTo>
                  <a:pt x="43817" y="109663"/>
                  <a:pt x="44573" y="110322"/>
                  <a:pt x="45088" y="109881"/>
                </a:cubicBezTo>
                <a:cubicBezTo>
                  <a:pt x="45144" y="110110"/>
                  <a:pt x="45222" y="110311"/>
                  <a:pt x="45334" y="110496"/>
                </a:cubicBezTo>
                <a:cubicBezTo>
                  <a:pt x="45888" y="110960"/>
                  <a:pt x="46156" y="112201"/>
                  <a:pt x="46621" y="112911"/>
                </a:cubicBezTo>
                <a:cubicBezTo>
                  <a:pt x="46598" y="112950"/>
                  <a:pt x="46542" y="113106"/>
                  <a:pt x="46481" y="113106"/>
                </a:cubicBezTo>
                <a:cubicBezTo>
                  <a:pt x="46151" y="113106"/>
                  <a:pt x="46117" y="113900"/>
                  <a:pt x="46386" y="114068"/>
                </a:cubicBezTo>
                <a:cubicBezTo>
                  <a:pt x="46016" y="114929"/>
                  <a:pt x="46638" y="115851"/>
                  <a:pt x="47024" y="116265"/>
                </a:cubicBezTo>
                <a:lnTo>
                  <a:pt x="47119" y="116103"/>
                </a:lnTo>
                <a:lnTo>
                  <a:pt x="47225" y="116204"/>
                </a:lnTo>
                <a:cubicBezTo>
                  <a:pt x="47225" y="116204"/>
                  <a:pt x="47337" y="115913"/>
                  <a:pt x="47354" y="115868"/>
                </a:cubicBezTo>
                <a:cubicBezTo>
                  <a:pt x="47455" y="116232"/>
                  <a:pt x="47594" y="116349"/>
                  <a:pt x="47807" y="116466"/>
                </a:cubicBezTo>
                <a:cubicBezTo>
                  <a:pt x="48294" y="116740"/>
                  <a:pt x="47964" y="117489"/>
                  <a:pt x="48260" y="118032"/>
                </a:cubicBezTo>
                <a:cubicBezTo>
                  <a:pt x="48512" y="118490"/>
                  <a:pt x="48837" y="118345"/>
                  <a:pt x="49094" y="118099"/>
                </a:cubicBezTo>
                <a:cubicBezTo>
                  <a:pt x="49346" y="118406"/>
                  <a:pt x="50107" y="117981"/>
                  <a:pt x="50230" y="118462"/>
                </a:cubicBezTo>
                <a:cubicBezTo>
                  <a:pt x="50325" y="118898"/>
                  <a:pt x="50398" y="119412"/>
                  <a:pt x="50773" y="119228"/>
                </a:cubicBezTo>
                <a:cubicBezTo>
                  <a:pt x="50845" y="120190"/>
                  <a:pt x="52524" y="120385"/>
                  <a:pt x="51713" y="118222"/>
                </a:cubicBezTo>
                <a:cubicBezTo>
                  <a:pt x="52160" y="118026"/>
                  <a:pt x="52227" y="117009"/>
                  <a:pt x="52591" y="117009"/>
                </a:cubicBezTo>
                <a:cubicBezTo>
                  <a:pt x="53022" y="117009"/>
                  <a:pt x="52955" y="117713"/>
                  <a:pt x="53223" y="117953"/>
                </a:cubicBezTo>
                <a:cubicBezTo>
                  <a:pt x="53095" y="118183"/>
                  <a:pt x="53050" y="118429"/>
                  <a:pt x="53095" y="118697"/>
                </a:cubicBezTo>
                <a:cubicBezTo>
                  <a:pt x="53324" y="119044"/>
                  <a:pt x="53531" y="119513"/>
                  <a:pt x="53682" y="120000"/>
                </a:cubicBezTo>
                <a:cubicBezTo>
                  <a:pt x="53789" y="119882"/>
                  <a:pt x="53912" y="119798"/>
                  <a:pt x="54040" y="119748"/>
                </a:cubicBezTo>
                <a:cubicBezTo>
                  <a:pt x="54001" y="119670"/>
                  <a:pt x="54001" y="119597"/>
                  <a:pt x="54029" y="119530"/>
                </a:cubicBezTo>
                <a:lnTo>
                  <a:pt x="54068" y="119597"/>
                </a:lnTo>
                <a:cubicBezTo>
                  <a:pt x="54292" y="119474"/>
                  <a:pt x="54432" y="119228"/>
                  <a:pt x="54460" y="118865"/>
                </a:cubicBezTo>
                <a:lnTo>
                  <a:pt x="54768" y="118736"/>
                </a:lnTo>
                <a:lnTo>
                  <a:pt x="54426" y="117601"/>
                </a:lnTo>
                <a:lnTo>
                  <a:pt x="54561" y="117305"/>
                </a:lnTo>
                <a:cubicBezTo>
                  <a:pt x="54219" y="116511"/>
                  <a:pt x="53665" y="115544"/>
                  <a:pt x="53033" y="115639"/>
                </a:cubicBezTo>
                <a:cubicBezTo>
                  <a:pt x="52518" y="113973"/>
                  <a:pt x="50487" y="118607"/>
                  <a:pt x="49827" y="115393"/>
                </a:cubicBezTo>
                <a:lnTo>
                  <a:pt x="49351" y="115404"/>
                </a:lnTo>
                <a:cubicBezTo>
                  <a:pt x="49351" y="115404"/>
                  <a:pt x="48579" y="114141"/>
                  <a:pt x="48775" y="114141"/>
                </a:cubicBezTo>
                <a:cubicBezTo>
                  <a:pt x="48775" y="114141"/>
                  <a:pt x="48775" y="114141"/>
                  <a:pt x="48775" y="114141"/>
                </a:cubicBezTo>
                <a:cubicBezTo>
                  <a:pt x="48786" y="114141"/>
                  <a:pt x="49715" y="106739"/>
                  <a:pt x="49805" y="105850"/>
                </a:cubicBezTo>
                <a:cubicBezTo>
                  <a:pt x="49603" y="105833"/>
                  <a:pt x="49374" y="105861"/>
                  <a:pt x="49183" y="105984"/>
                </a:cubicBezTo>
                <a:cubicBezTo>
                  <a:pt x="48484" y="105118"/>
                  <a:pt x="47874" y="105302"/>
                  <a:pt x="47287" y="104777"/>
                </a:cubicBezTo>
                <a:cubicBezTo>
                  <a:pt x="47096" y="104609"/>
                  <a:pt x="45160" y="104765"/>
                  <a:pt x="44959" y="104950"/>
                </a:cubicBezTo>
                <a:cubicBezTo>
                  <a:pt x="44942" y="104922"/>
                  <a:pt x="44925" y="104894"/>
                  <a:pt x="44903" y="104860"/>
                </a:cubicBezTo>
                <a:cubicBezTo>
                  <a:pt x="45373" y="103837"/>
                  <a:pt x="45558" y="102373"/>
                  <a:pt x="45882" y="101243"/>
                </a:cubicBezTo>
                <a:cubicBezTo>
                  <a:pt x="46296" y="100450"/>
                  <a:pt x="47606" y="94865"/>
                  <a:pt x="46912" y="94865"/>
                </a:cubicBezTo>
                <a:cubicBezTo>
                  <a:pt x="46352" y="94865"/>
                  <a:pt x="45658" y="95021"/>
                  <a:pt x="45071" y="95206"/>
                </a:cubicBezTo>
                <a:cubicBezTo>
                  <a:pt x="43129" y="95681"/>
                  <a:pt x="43969" y="98767"/>
                  <a:pt x="42519" y="99577"/>
                </a:cubicBezTo>
                <a:cubicBezTo>
                  <a:pt x="42531" y="99734"/>
                  <a:pt x="42497" y="99868"/>
                  <a:pt x="42430" y="99980"/>
                </a:cubicBezTo>
                <a:lnTo>
                  <a:pt x="42463" y="99790"/>
                </a:lnTo>
                <a:cubicBezTo>
                  <a:pt x="40919" y="99527"/>
                  <a:pt x="40320" y="101143"/>
                  <a:pt x="38916" y="99745"/>
                </a:cubicBezTo>
                <a:cubicBezTo>
                  <a:pt x="38765" y="99494"/>
                  <a:pt x="38832" y="99041"/>
                  <a:pt x="38619" y="98828"/>
                </a:cubicBezTo>
                <a:cubicBezTo>
                  <a:pt x="38658" y="96631"/>
                  <a:pt x="37741" y="95088"/>
                  <a:pt x="37976" y="92617"/>
                </a:cubicBezTo>
                <a:cubicBezTo>
                  <a:pt x="38043" y="91930"/>
                  <a:pt x="38021" y="89380"/>
                  <a:pt x="38563" y="89090"/>
                </a:cubicBezTo>
                <a:cubicBezTo>
                  <a:pt x="38966" y="88866"/>
                  <a:pt x="39000" y="88341"/>
                  <a:pt x="39106" y="87742"/>
                </a:cubicBezTo>
                <a:cubicBezTo>
                  <a:pt x="38944" y="85484"/>
                  <a:pt x="39722" y="84595"/>
                  <a:pt x="40829" y="83600"/>
                </a:cubicBezTo>
                <a:cubicBezTo>
                  <a:pt x="41445" y="83002"/>
                  <a:pt x="42133" y="82074"/>
                  <a:pt x="42849" y="81883"/>
                </a:cubicBezTo>
                <a:cubicBezTo>
                  <a:pt x="43230" y="81783"/>
                  <a:pt x="44148" y="82867"/>
                  <a:pt x="44304" y="81906"/>
                </a:cubicBezTo>
                <a:cubicBezTo>
                  <a:pt x="44366" y="81967"/>
                  <a:pt x="44427" y="82023"/>
                  <a:pt x="44489" y="82085"/>
                </a:cubicBezTo>
                <a:cubicBezTo>
                  <a:pt x="44562" y="82649"/>
                  <a:pt x="45110" y="83371"/>
                  <a:pt x="45429" y="82761"/>
                </a:cubicBezTo>
                <a:cubicBezTo>
                  <a:pt x="45647" y="83002"/>
                  <a:pt x="45910" y="82962"/>
                  <a:pt x="45983" y="82487"/>
                </a:cubicBezTo>
                <a:cubicBezTo>
                  <a:pt x="46028" y="82515"/>
                  <a:pt x="46067" y="82566"/>
                  <a:pt x="46089" y="82605"/>
                </a:cubicBezTo>
                <a:cubicBezTo>
                  <a:pt x="46123" y="82823"/>
                  <a:pt x="46084" y="83125"/>
                  <a:pt x="46095" y="83354"/>
                </a:cubicBezTo>
                <a:cubicBezTo>
                  <a:pt x="46559" y="83281"/>
                  <a:pt x="47175" y="82336"/>
                  <a:pt x="46492" y="81911"/>
                </a:cubicBezTo>
                <a:cubicBezTo>
                  <a:pt x="46643" y="81738"/>
                  <a:pt x="46744" y="81442"/>
                  <a:pt x="46671" y="81129"/>
                </a:cubicBezTo>
                <a:cubicBezTo>
                  <a:pt x="47438" y="80698"/>
                  <a:pt x="49693" y="80173"/>
                  <a:pt x="49749" y="81956"/>
                </a:cubicBezTo>
                <a:cubicBezTo>
                  <a:pt x="50096" y="82001"/>
                  <a:pt x="50454" y="82001"/>
                  <a:pt x="50756" y="81660"/>
                </a:cubicBezTo>
                <a:cubicBezTo>
                  <a:pt x="51550" y="80737"/>
                  <a:pt x="51237" y="82638"/>
                  <a:pt x="51864" y="82879"/>
                </a:cubicBezTo>
                <a:cubicBezTo>
                  <a:pt x="51892" y="83404"/>
                  <a:pt x="51243" y="84986"/>
                  <a:pt x="51651" y="85283"/>
                </a:cubicBezTo>
                <a:cubicBezTo>
                  <a:pt x="51444" y="85886"/>
                  <a:pt x="51729" y="86770"/>
                  <a:pt x="51987" y="87200"/>
                </a:cubicBezTo>
                <a:cubicBezTo>
                  <a:pt x="52054" y="87675"/>
                  <a:pt x="52104" y="88022"/>
                  <a:pt x="52004" y="88452"/>
                </a:cubicBezTo>
                <a:cubicBezTo>
                  <a:pt x="52149" y="88553"/>
                  <a:pt x="52300" y="88654"/>
                  <a:pt x="52446" y="88754"/>
                </a:cubicBezTo>
                <a:cubicBezTo>
                  <a:pt x="52462" y="88754"/>
                  <a:pt x="52535" y="89682"/>
                  <a:pt x="52552" y="89794"/>
                </a:cubicBezTo>
                <a:cubicBezTo>
                  <a:pt x="55344" y="90342"/>
                  <a:pt x="53179" y="80799"/>
                  <a:pt x="54102" y="79021"/>
                </a:cubicBezTo>
                <a:cubicBezTo>
                  <a:pt x="54840" y="77607"/>
                  <a:pt x="55758" y="76343"/>
                  <a:pt x="56653" y="75270"/>
                </a:cubicBezTo>
                <a:cubicBezTo>
                  <a:pt x="57140" y="74834"/>
                  <a:pt x="59625" y="72827"/>
                  <a:pt x="59266" y="72408"/>
                </a:cubicBezTo>
                <a:cubicBezTo>
                  <a:pt x="60492" y="72553"/>
                  <a:pt x="59938" y="70104"/>
                  <a:pt x="60246" y="69271"/>
                </a:cubicBezTo>
                <a:cubicBezTo>
                  <a:pt x="60565" y="68427"/>
                  <a:pt x="61846" y="67141"/>
                  <a:pt x="61471" y="65889"/>
                </a:cubicBezTo>
                <a:cubicBezTo>
                  <a:pt x="61997" y="66174"/>
                  <a:pt x="63083" y="64335"/>
                  <a:pt x="63043" y="63418"/>
                </a:cubicBezTo>
                <a:cubicBezTo>
                  <a:pt x="63547" y="63541"/>
                  <a:pt x="64420" y="63066"/>
                  <a:pt x="64661" y="62378"/>
                </a:cubicBezTo>
                <a:lnTo>
                  <a:pt x="64610" y="62261"/>
                </a:lnTo>
                <a:cubicBezTo>
                  <a:pt x="64929" y="62222"/>
                  <a:pt x="65315" y="62328"/>
                  <a:pt x="65511" y="61780"/>
                </a:cubicBezTo>
                <a:cubicBezTo>
                  <a:pt x="66373" y="62926"/>
                  <a:pt x="67430" y="60354"/>
                  <a:pt x="66384" y="60299"/>
                </a:cubicBezTo>
                <a:cubicBezTo>
                  <a:pt x="66373" y="60248"/>
                  <a:pt x="66350" y="60198"/>
                  <a:pt x="66322" y="60153"/>
                </a:cubicBezTo>
                <a:cubicBezTo>
                  <a:pt x="66529" y="59986"/>
                  <a:pt x="66720" y="59773"/>
                  <a:pt x="66893" y="59510"/>
                </a:cubicBezTo>
                <a:lnTo>
                  <a:pt x="66569" y="59331"/>
                </a:lnTo>
                <a:cubicBezTo>
                  <a:pt x="67055" y="58113"/>
                  <a:pt x="68063" y="58252"/>
                  <a:pt x="68516" y="57129"/>
                </a:cubicBezTo>
                <a:cubicBezTo>
                  <a:pt x="68991" y="57744"/>
                  <a:pt x="70843" y="55927"/>
                  <a:pt x="71269" y="55731"/>
                </a:cubicBezTo>
                <a:cubicBezTo>
                  <a:pt x="70860" y="56061"/>
                  <a:pt x="69428" y="58504"/>
                  <a:pt x="70676" y="58716"/>
                </a:cubicBezTo>
                <a:cubicBezTo>
                  <a:pt x="71560" y="58862"/>
                  <a:pt x="72975" y="56743"/>
                  <a:pt x="73927" y="56413"/>
                </a:cubicBezTo>
                <a:cubicBezTo>
                  <a:pt x="74906" y="55893"/>
                  <a:pt x="76411" y="55262"/>
                  <a:pt x="76237" y="53646"/>
                </a:cubicBezTo>
                <a:cubicBezTo>
                  <a:pt x="76204" y="53372"/>
                  <a:pt x="76271" y="52640"/>
                  <a:pt x="76333" y="52394"/>
                </a:cubicBezTo>
                <a:cubicBezTo>
                  <a:pt x="75773" y="52215"/>
                  <a:pt x="75493" y="52936"/>
                  <a:pt x="75135" y="53540"/>
                </a:cubicBezTo>
                <a:cubicBezTo>
                  <a:pt x="73915" y="55614"/>
                  <a:pt x="73445" y="53657"/>
                  <a:pt x="72768" y="52450"/>
                </a:cubicBezTo>
                <a:cubicBezTo>
                  <a:pt x="72981" y="52170"/>
                  <a:pt x="73266" y="51494"/>
                  <a:pt x="72936" y="51113"/>
                </a:cubicBezTo>
                <a:cubicBezTo>
                  <a:pt x="73378" y="50946"/>
                  <a:pt x="74117" y="50225"/>
                  <a:pt x="73848" y="49291"/>
                </a:cubicBezTo>
                <a:cubicBezTo>
                  <a:pt x="73485" y="48027"/>
                  <a:pt x="72298" y="48631"/>
                  <a:pt x="71733" y="48905"/>
                </a:cubicBezTo>
                <a:cubicBezTo>
                  <a:pt x="72975" y="47424"/>
                  <a:pt x="74011" y="47368"/>
                  <a:pt x="75616" y="47508"/>
                </a:cubicBezTo>
                <a:cubicBezTo>
                  <a:pt x="77659" y="47686"/>
                  <a:pt x="78711" y="46216"/>
                  <a:pt x="80652" y="45473"/>
                </a:cubicBezTo>
                <a:cubicBezTo>
                  <a:pt x="79337" y="46663"/>
                  <a:pt x="78783" y="49593"/>
                  <a:pt x="77575" y="50711"/>
                </a:cubicBezTo>
                <a:cubicBezTo>
                  <a:pt x="76752" y="51466"/>
                  <a:pt x="80602" y="52086"/>
                  <a:pt x="80703" y="51488"/>
                </a:cubicBezTo>
                <a:cubicBezTo>
                  <a:pt x="80602" y="52069"/>
                  <a:pt x="79998" y="52433"/>
                  <a:pt x="79695" y="52561"/>
                </a:cubicBezTo>
                <a:cubicBezTo>
                  <a:pt x="80087" y="52651"/>
                  <a:pt x="81430" y="51220"/>
                  <a:pt x="81514" y="51432"/>
                </a:cubicBezTo>
                <a:cubicBezTo>
                  <a:pt x="81676" y="51840"/>
                  <a:pt x="81150" y="52461"/>
                  <a:pt x="81066" y="52751"/>
                </a:cubicBezTo>
                <a:cubicBezTo>
                  <a:pt x="81553" y="52751"/>
                  <a:pt x="83176" y="52416"/>
                  <a:pt x="82303" y="51208"/>
                </a:cubicBezTo>
                <a:cubicBezTo>
                  <a:pt x="82174" y="51035"/>
                  <a:pt x="82398" y="51348"/>
                  <a:pt x="82303" y="51208"/>
                </a:cubicBezTo>
                <a:close/>
                <a:moveTo>
                  <a:pt x="51992" y="88368"/>
                </a:moveTo>
                <a:cubicBezTo>
                  <a:pt x="52004" y="88352"/>
                  <a:pt x="52004" y="88335"/>
                  <a:pt x="52004" y="88313"/>
                </a:cubicBezTo>
                <a:lnTo>
                  <a:pt x="51992" y="88368"/>
                </a:lnTo>
                <a:cubicBezTo>
                  <a:pt x="51992" y="88368"/>
                  <a:pt x="51992" y="88368"/>
                  <a:pt x="51992" y="88368"/>
                </a:cubicBezTo>
                <a:close/>
                <a:moveTo>
                  <a:pt x="58019" y="97654"/>
                </a:moveTo>
                <a:cubicBezTo>
                  <a:pt x="57828" y="97157"/>
                  <a:pt x="56888" y="97062"/>
                  <a:pt x="56827" y="96765"/>
                </a:cubicBezTo>
                <a:cubicBezTo>
                  <a:pt x="56687" y="96095"/>
                  <a:pt x="54997" y="94457"/>
                  <a:pt x="54359" y="94071"/>
                </a:cubicBezTo>
                <a:cubicBezTo>
                  <a:pt x="53341" y="93456"/>
                  <a:pt x="52457" y="92511"/>
                  <a:pt x="51231" y="92779"/>
                </a:cubicBezTo>
                <a:cubicBezTo>
                  <a:pt x="50761" y="92880"/>
                  <a:pt x="48775" y="93965"/>
                  <a:pt x="48837" y="95004"/>
                </a:cubicBezTo>
                <a:cubicBezTo>
                  <a:pt x="48848" y="95189"/>
                  <a:pt x="51422" y="92623"/>
                  <a:pt x="51741" y="93696"/>
                </a:cubicBezTo>
                <a:cubicBezTo>
                  <a:pt x="51679" y="93998"/>
                  <a:pt x="51534" y="94093"/>
                  <a:pt x="51293" y="93976"/>
                </a:cubicBezTo>
                <a:cubicBezTo>
                  <a:pt x="51696" y="93668"/>
                  <a:pt x="53358" y="95234"/>
                  <a:pt x="53878" y="95301"/>
                </a:cubicBezTo>
                <a:cubicBezTo>
                  <a:pt x="54572" y="95385"/>
                  <a:pt x="54186" y="96983"/>
                  <a:pt x="54913" y="96911"/>
                </a:cubicBezTo>
                <a:cubicBezTo>
                  <a:pt x="55848" y="96810"/>
                  <a:pt x="55294" y="97699"/>
                  <a:pt x="54896" y="98308"/>
                </a:cubicBezTo>
                <a:cubicBezTo>
                  <a:pt x="54896" y="98308"/>
                  <a:pt x="54896" y="98308"/>
                  <a:pt x="54896" y="98308"/>
                </a:cubicBezTo>
                <a:cubicBezTo>
                  <a:pt x="54896" y="98308"/>
                  <a:pt x="54896" y="98308"/>
                  <a:pt x="54896" y="98314"/>
                </a:cubicBezTo>
                <a:cubicBezTo>
                  <a:pt x="55008" y="98297"/>
                  <a:pt x="58215" y="98157"/>
                  <a:pt x="58019" y="97654"/>
                </a:cubicBezTo>
                <a:cubicBezTo>
                  <a:pt x="57974" y="97531"/>
                  <a:pt x="58159" y="98012"/>
                  <a:pt x="58019" y="97654"/>
                </a:cubicBezTo>
                <a:close/>
                <a:moveTo>
                  <a:pt x="116318" y="2102"/>
                </a:moveTo>
                <a:cubicBezTo>
                  <a:pt x="115607" y="2197"/>
                  <a:pt x="114824" y="2728"/>
                  <a:pt x="114130" y="2694"/>
                </a:cubicBezTo>
                <a:cubicBezTo>
                  <a:pt x="114359" y="2241"/>
                  <a:pt x="114997" y="922"/>
                  <a:pt x="115450" y="972"/>
                </a:cubicBezTo>
                <a:cubicBezTo>
                  <a:pt x="112888" y="676"/>
                  <a:pt x="110515" y="-111"/>
                  <a:pt x="107902" y="11"/>
                </a:cubicBezTo>
                <a:cubicBezTo>
                  <a:pt x="106901" y="55"/>
                  <a:pt x="105765" y="726"/>
                  <a:pt x="104791" y="329"/>
                </a:cubicBezTo>
                <a:cubicBezTo>
                  <a:pt x="103952" y="-11"/>
                  <a:pt x="102128" y="-27"/>
                  <a:pt x="101367" y="760"/>
                </a:cubicBezTo>
                <a:cubicBezTo>
                  <a:pt x="101697" y="419"/>
                  <a:pt x="102385" y="1559"/>
                  <a:pt x="102738" y="1593"/>
                </a:cubicBezTo>
                <a:cubicBezTo>
                  <a:pt x="101646" y="1593"/>
                  <a:pt x="100572" y="614"/>
                  <a:pt x="99464" y="832"/>
                </a:cubicBezTo>
                <a:cubicBezTo>
                  <a:pt x="99537" y="1369"/>
                  <a:pt x="99548" y="1174"/>
                  <a:pt x="99783" y="1447"/>
                </a:cubicBezTo>
                <a:cubicBezTo>
                  <a:pt x="99011" y="1721"/>
                  <a:pt x="97595" y="1067"/>
                  <a:pt x="96778" y="1023"/>
                </a:cubicBezTo>
                <a:cubicBezTo>
                  <a:pt x="95665" y="955"/>
                  <a:pt x="94574" y="1526"/>
                  <a:pt x="93460" y="1509"/>
                </a:cubicBezTo>
                <a:cubicBezTo>
                  <a:pt x="93483" y="2666"/>
                  <a:pt x="89778" y="2593"/>
                  <a:pt x="89090" y="3415"/>
                </a:cubicBezTo>
                <a:cubicBezTo>
                  <a:pt x="89437" y="3589"/>
                  <a:pt x="89806" y="3533"/>
                  <a:pt x="90165" y="3538"/>
                </a:cubicBezTo>
                <a:cubicBezTo>
                  <a:pt x="90047" y="5182"/>
                  <a:pt x="85297" y="5417"/>
                  <a:pt x="84485" y="5629"/>
                </a:cubicBezTo>
                <a:cubicBezTo>
                  <a:pt x="84631" y="6417"/>
                  <a:pt x="85884" y="6691"/>
                  <a:pt x="86248" y="6775"/>
                </a:cubicBezTo>
                <a:cubicBezTo>
                  <a:pt x="85806" y="7183"/>
                  <a:pt x="84978" y="7088"/>
                  <a:pt x="84468" y="7317"/>
                </a:cubicBezTo>
                <a:cubicBezTo>
                  <a:pt x="84709" y="7765"/>
                  <a:pt x="85487" y="7770"/>
                  <a:pt x="85817" y="7798"/>
                </a:cubicBezTo>
                <a:cubicBezTo>
                  <a:pt x="85565" y="7955"/>
                  <a:pt x="85257" y="7955"/>
                  <a:pt x="85039" y="8240"/>
                </a:cubicBezTo>
                <a:cubicBezTo>
                  <a:pt x="86354" y="8631"/>
                  <a:pt x="87540" y="8167"/>
                  <a:pt x="88855" y="8240"/>
                </a:cubicBezTo>
                <a:cubicBezTo>
                  <a:pt x="89482" y="8273"/>
                  <a:pt x="90260" y="8385"/>
                  <a:pt x="90853" y="8732"/>
                </a:cubicBezTo>
                <a:cubicBezTo>
                  <a:pt x="91452" y="9073"/>
                  <a:pt x="90791" y="9302"/>
                  <a:pt x="90909" y="9598"/>
                </a:cubicBezTo>
                <a:cubicBezTo>
                  <a:pt x="91015" y="9867"/>
                  <a:pt x="92252" y="10510"/>
                  <a:pt x="91278" y="10951"/>
                </a:cubicBezTo>
                <a:cubicBezTo>
                  <a:pt x="92655" y="10325"/>
                  <a:pt x="90668" y="15418"/>
                  <a:pt x="90528" y="14440"/>
                </a:cubicBezTo>
                <a:cubicBezTo>
                  <a:pt x="90663" y="15362"/>
                  <a:pt x="91916" y="14356"/>
                  <a:pt x="92291" y="14703"/>
                </a:cubicBezTo>
                <a:cubicBezTo>
                  <a:pt x="92224" y="14921"/>
                  <a:pt x="91905" y="14747"/>
                  <a:pt x="91922" y="15066"/>
                </a:cubicBezTo>
                <a:cubicBezTo>
                  <a:pt x="92448" y="14876"/>
                  <a:pt x="92873" y="16044"/>
                  <a:pt x="92845" y="16050"/>
                </a:cubicBezTo>
                <a:cubicBezTo>
                  <a:pt x="92778" y="16067"/>
                  <a:pt x="90719" y="15647"/>
                  <a:pt x="90724" y="15664"/>
                </a:cubicBezTo>
                <a:cubicBezTo>
                  <a:pt x="90808" y="15849"/>
                  <a:pt x="90886" y="16033"/>
                  <a:pt x="90965" y="16212"/>
                </a:cubicBezTo>
                <a:cubicBezTo>
                  <a:pt x="90489" y="16234"/>
                  <a:pt x="90293" y="16642"/>
                  <a:pt x="90058" y="17285"/>
                </a:cubicBezTo>
                <a:cubicBezTo>
                  <a:pt x="90567" y="17554"/>
                  <a:pt x="91463" y="18320"/>
                  <a:pt x="91871" y="17285"/>
                </a:cubicBezTo>
                <a:cubicBezTo>
                  <a:pt x="92291" y="16223"/>
                  <a:pt x="92582" y="16928"/>
                  <a:pt x="92336" y="17939"/>
                </a:cubicBezTo>
                <a:cubicBezTo>
                  <a:pt x="92313" y="18023"/>
                  <a:pt x="88749" y="20796"/>
                  <a:pt x="89997" y="21193"/>
                </a:cubicBezTo>
                <a:cubicBezTo>
                  <a:pt x="89980" y="21870"/>
                  <a:pt x="89017" y="21640"/>
                  <a:pt x="89471" y="22775"/>
                </a:cubicBezTo>
                <a:cubicBezTo>
                  <a:pt x="89930" y="23938"/>
                  <a:pt x="89398" y="24195"/>
                  <a:pt x="89594" y="25280"/>
                </a:cubicBezTo>
                <a:cubicBezTo>
                  <a:pt x="89857" y="26784"/>
                  <a:pt x="90746" y="29014"/>
                  <a:pt x="90741" y="30518"/>
                </a:cubicBezTo>
                <a:cubicBezTo>
                  <a:pt x="92196" y="29886"/>
                  <a:pt x="93404" y="33174"/>
                  <a:pt x="94417" y="30703"/>
                </a:cubicBezTo>
                <a:cubicBezTo>
                  <a:pt x="94809" y="29758"/>
                  <a:pt x="95559" y="27829"/>
                  <a:pt x="96118" y="27186"/>
                </a:cubicBezTo>
                <a:cubicBezTo>
                  <a:pt x="96280" y="27002"/>
                  <a:pt x="97741" y="25364"/>
                  <a:pt x="97002" y="25190"/>
                </a:cubicBezTo>
                <a:cubicBezTo>
                  <a:pt x="97092" y="24760"/>
                  <a:pt x="97730" y="24939"/>
                  <a:pt x="97707" y="24676"/>
                </a:cubicBezTo>
                <a:cubicBezTo>
                  <a:pt x="97618" y="23396"/>
                  <a:pt x="97797" y="24139"/>
                  <a:pt x="98496" y="23362"/>
                </a:cubicBezTo>
                <a:cubicBezTo>
                  <a:pt x="99778" y="21937"/>
                  <a:pt x="101702" y="22921"/>
                  <a:pt x="102978" y="20953"/>
                </a:cubicBezTo>
                <a:cubicBezTo>
                  <a:pt x="104204" y="19052"/>
                  <a:pt x="104741" y="20008"/>
                  <a:pt x="106179" y="19421"/>
                </a:cubicBezTo>
                <a:cubicBezTo>
                  <a:pt x="107052" y="19063"/>
                  <a:pt x="108076" y="19097"/>
                  <a:pt x="108881" y="18415"/>
                </a:cubicBezTo>
                <a:cubicBezTo>
                  <a:pt x="109575" y="17828"/>
                  <a:pt x="110672" y="16793"/>
                  <a:pt x="111466" y="16760"/>
                </a:cubicBezTo>
                <a:cubicBezTo>
                  <a:pt x="111142" y="16771"/>
                  <a:pt x="109122" y="15871"/>
                  <a:pt x="108915" y="16480"/>
                </a:cubicBezTo>
                <a:cubicBezTo>
                  <a:pt x="109307" y="15340"/>
                  <a:pt x="109760" y="14904"/>
                  <a:pt x="110431" y="15698"/>
                </a:cubicBezTo>
                <a:cubicBezTo>
                  <a:pt x="110784" y="16111"/>
                  <a:pt x="111942" y="17017"/>
                  <a:pt x="111953" y="15440"/>
                </a:cubicBezTo>
                <a:cubicBezTo>
                  <a:pt x="111959" y="14328"/>
                  <a:pt x="110510" y="12891"/>
                  <a:pt x="109961" y="12522"/>
                </a:cubicBezTo>
                <a:cubicBezTo>
                  <a:pt x="110470" y="12170"/>
                  <a:pt x="113430" y="12941"/>
                  <a:pt x="113531" y="11549"/>
                </a:cubicBezTo>
                <a:cubicBezTo>
                  <a:pt x="113285" y="11566"/>
                  <a:pt x="113050" y="11415"/>
                  <a:pt x="112815" y="11315"/>
                </a:cubicBezTo>
                <a:cubicBezTo>
                  <a:pt x="113005" y="11253"/>
                  <a:pt x="114488" y="11477"/>
                  <a:pt x="114398" y="10733"/>
                </a:cubicBezTo>
                <a:cubicBezTo>
                  <a:pt x="114337" y="10208"/>
                  <a:pt x="113677" y="10191"/>
                  <a:pt x="114292" y="9649"/>
                </a:cubicBezTo>
                <a:cubicBezTo>
                  <a:pt x="115238" y="8821"/>
                  <a:pt x="113503" y="8229"/>
                  <a:pt x="113302" y="7877"/>
                </a:cubicBezTo>
                <a:cubicBezTo>
                  <a:pt x="113498" y="7877"/>
                  <a:pt x="116217" y="7675"/>
                  <a:pt x="115573" y="6730"/>
                </a:cubicBezTo>
                <a:cubicBezTo>
                  <a:pt x="115221" y="6211"/>
                  <a:pt x="114124" y="6076"/>
                  <a:pt x="113738" y="6546"/>
                </a:cubicBezTo>
                <a:cubicBezTo>
                  <a:pt x="115305" y="3885"/>
                  <a:pt x="117840" y="2940"/>
                  <a:pt x="120000" y="2057"/>
                </a:cubicBezTo>
                <a:cubicBezTo>
                  <a:pt x="118953" y="950"/>
                  <a:pt x="117420" y="1962"/>
                  <a:pt x="116318" y="2102"/>
                </a:cubicBezTo>
                <a:cubicBezTo>
                  <a:pt x="115976" y="2146"/>
                  <a:pt x="117420" y="1962"/>
                  <a:pt x="116318" y="2102"/>
                </a:cubicBezTo>
                <a:close/>
                <a:moveTo>
                  <a:pt x="62948" y="99812"/>
                </a:moveTo>
                <a:cubicBezTo>
                  <a:pt x="63525" y="101305"/>
                  <a:pt x="61169" y="101461"/>
                  <a:pt x="60716" y="100997"/>
                </a:cubicBezTo>
                <a:cubicBezTo>
                  <a:pt x="60621" y="101020"/>
                  <a:pt x="60274" y="102121"/>
                  <a:pt x="60218" y="102278"/>
                </a:cubicBezTo>
                <a:lnTo>
                  <a:pt x="60117" y="102222"/>
                </a:lnTo>
                <a:lnTo>
                  <a:pt x="60039" y="102434"/>
                </a:lnTo>
                <a:cubicBezTo>
                  <a:pt x="59804" y="102199"/>
                  <a:pt x="59653" y="101808"/>
                  <a:pt x="59641" y="101338"/>
                </a:cubicBezTo>
                <a:cubicBezTo>
                  <a:pt x="59513" y="101305"/>
                  <a:pt x="58651" y="101238"/>
                  <a:pt x="58466" y="101366"/>
                </a:cubicBezTo>
                <a:cubicBezTo>
                  <a:pt x="58192" y="101523"/>
                  <a:pt x="57353" y="101579"/>
                  <a:pt x="57476" y="100472"/>
                </a:cubicBezTo>
                <a:cubicBezTo>
                  <a:pt x="57627" y="99080"/>
                  <a:pt x="58757" y="100802"/>
                  <a:pt x="59177" y="100220"/>
                </a:cubicBezTo>
                <a:cubicBezTo>
                  <a:pt x="59177" y="100220"/>
                  <a:pt x="59177" y="100220"/>
                  <a:pt x="59177" y="100220"/>
                </a:cubicBezTo>
                <a:cubicBezTo>
                  <a:pt x="59059" y="100220"/>
                  <a:pt x="59099" y="99192"/>
                  <a:pt x="59099" y="99164"/>
                </a:cubicBezTo>
                <a:lnTo>
                  <a:pt x="58259" y="98543"/>
                </a:lnTo>
                <a:cubicBezTo>
                  <a:pt x="58746" y="97749"/>
                  <a:pt x="59697" y="97744"/>
                  <a:pt x="60296" y="97744"/>
                </a:cubicBezTo>
                <a:cubicBezTo>
                  <a:pt x="60637" y="97744"/>
                  <a:pt x="61270" y="97794"/>
                  <a:pt x="61555" y="98090"/>
                </a:cubicBezTo>
                <a:cubicBezTo>
                  <a:pt x="61751" y="98303"/>
                  <a:pt x="62792" y="99421"/>
                  <a:pt x="62948" y="99812"/>
                </a:cubicBezTo>
                <a:cubicBezTo>
                  <a:pt x="63077" y="100153"/>
                  <a:pt x="62825" y="99499"/>
                  <a:pt x="62948" y="99812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6089650" y="2824161"/>
            <a:ext cx="209549" cy="344486"/>
          </a:xfrm>
          <a:custGeom>
            <a:pathLst>
              <a:path extrusionOk="0" h="120000" w="120000">
                <a:moveTo>
                  <a:pt x="84554" y="76516"/>
                </a:moveTo>
                <a:cubicBezTo>
                  <a:pt x="84560" y="76319"/>
                  <a:pt x="84600" y="76128"/>
                  <a:pt x="84668" y="75937"/>
                </a:cubicBezTo>
                <a:cubicBezTo>
                  <a:pt x="84770" y="76044"/>
                  <a:pt x="84713" y="76235"/>
                  <a:pt x="84554" y="76516"/>
                </a:cubicBezTo>
                <a:cubicBezTo>
                  <a:pt x="84577" y="76432"/>
                  <a:pt x="84713" y="76235"/>
                  <a:pt x="84554" y="76516"/>
                </a:cubicBezTo>
                <a:close/>
                <a:moveTo>
                  <a:pt x="78536" y="21958"/>
                </a:moveTo>
                <a:cubicBezTo>
                  <a:pt x="77963" y="22868"/>
                  <a:pt x="77861" y="23211"/>
                  <a:pt x="76545" y="23785"/>
                </a:cubicBezTo>
                <a:cubicBezTo>
                  <a:pt x="76959" y="22992"/>
                  <a:pt x="77787" y="22458"/>
                  <a:pt x="78638" y="21795"/>
                </a:cubicBezTo>
                <a:lnTo>
                  <a:pt x="78536" y="21958"/>
                </a:lnTo>
                <a:cubicBezTo>
                  <a:pt x="78428" y="22132"/>
                  <a:pt x="78536" y="21958"/>
                  <a:pt x="78536" y="21958"/>
                </a:cubicBezTo>
                <a:close/>
                <a:moveTo>
                  <a:pt x="70760" y="83076"/>
                </a:moveTo>
                <a:cubicBezTo>
                  <a:pt x="70992" y="83076"/>
                  <a:pt x="71264" y="83065"/>
                  <a:pt x="71440" y="83172"/>
                </a:cubicBezTo>
                <a:cubicBezTo>
                  <a:pt x="71213" y="83116"/>
                  <a:pt x="70981" y="83076"/>
                  <a:pt x="70760" y="83076"/>
                </a:cubicBezTo>
                <a:cubicBezTo>
                  <a:pt x="70765" y="83076"/>
                  <a:pt x="70981" y="83076"/>
                  <a:pt x="70760" y="83076"/>
                </a:cubicBezTo>
                <a:close/>
                <a:moveTo>
                  <a:pt x="40346" y="96360"/>
                </a:moveTo>
                <a:cubicBezTo>
                  <a:pt x="40323" y="96349"/>
                  <a:pt x="40277" y="96282"/>
                  <a:pt x="40249" y="96231"/>
                </a:cubicBezTo>
                <a:cubicBezTo>
                  <a:pt x="40346" y="96197"/>
                  <a:pt x="40436" y="96152"/>
                  <a:pt x="40516" y="96107"/>
                </a:cubicBezTo>
                <a:cubicBezTo>
                  <a:pt x="40470" y="96209"/>
                  <a:pt x="40482" y="96310"/>
                  <a:pt x="40550" y="96411"/>
                </a:cubicBezTo>
                <a:lnTo>
                  <a:pt x="40346" y="96360"/>
                </a:lnTo>
                <a:cubicBezTo>
                  <a:pt x="40323" y="96349"/>
                  <a:pt x="40346" y="96360"/>
                  <a:pt x="40346" y="96360"/>
                </a:cubicBezTo>
                <a:close/>
                <a:moveTo>
                  <a:pt x="24225" y="860"/>
                </a:moveTo>
                <a:cubicBezTo>
                  <a:pt x="24225" y="860"/>
                  <a:pt x="24242" y="860"/>
                  <a:pt x="24225" y="860"/>
                </a:cubicBezTo>
                <a:cubicBezTo>
                  <a:pt x="24225" y="860"/>
                  <a:pt x="24225" y="860"/>
                  <a:pt x="24225" y="860"/>
                </a:cubicBezTo>
                <a:close/>
                <a:moveTo>
                  <a:pt x="119585" y="33032"/>
                </a:moveTo>
                <a:cubicBezTo>
                  <a:pt x="118423" y="30081"/>
                  <a:pt x="114446" y="30604"/>
                  <a:pt x="110918" y="28574"/>
                </a:cubicBezTo>
                <a:cubicBezTo>
                  <a:pt x="108145" y="26978"/>
                  <a:pt x="105984" y="26646"/>
                  <a:pt x="102229" y="26517"/>
                </a:cubicBezTo>
                <a:cubicBezTo>
                  <a:pt x="99472" y="26421"/>
                  <a:pt x="98031" y="25196"/>
                  <a:pt x="95360" y="26337"/>
                </a:cubicBezTo>
                <a:cubicBezTo>
                  <a:pt x="96142" y="23695"/>
                  <a:pt x="87702" y="22458"/>
                  <a:pt x="84770" y="23065"/>
                </a:cubicBezTo>
                <a:cubicBezTo>
                  <a:pt x="84826" y="22953"/>
                  <a:pt x="85382" y="21924"/>
                  <a:pt x="85382" y="21924"/>
                </a:cubicBezTo>
                <a:cubicBezTo>
                  <a:pt x="83170" y="21851"/>
                  <a:pt x="80958" y="21772"/>
                  <a:pt x="78746" y="21710"/>
                </a:cubicBezTo>
                <a:cubicBezTo>
                  <a:pt x="80073" y="20547"/>
                  <a:pt x="82251" y="19861"/>
                  <a:pt x="80964" y="18247"/>
                </a:cubicBezTo>
                <a:cubicBezTo>
                  <a:pt x="78224" y="18540"/>
                  <a:pt x="77923" y="13092"/>
                  <a:pt x="76125" y="14127"/>
                </a:cubicBezTo>
                <a:cubicBezTo>
                  <a:pt x="74997" y="13160"/>
                  <a:pt x="73040" y="12401"/>
                  <a:pt x="71327" y="12002"/>
                </a:cubicBezTo>
                <a:cubicBezTo>
                  <a:pt x="71389" y="11912"/>
                  <a:pt x="71440" y="11816"/>
                  <a:pt x="71469" y="11721"/>
                </a:cubicBezTo>
                <a:cubicBezTo>
                  <a:pt x="70743" y="11344"/>
                  <a:pt x="66466" y="10428"/>
                  <a:pt x="65524" y="11293"/>
                </a:cubicBezTo>
                <a:cubicBezTo>
                  <a:pt x="64702" y="10962"/>
                  <a:pt x="63255" y="10967"/>
                  <a:pt x="62291" y="11001"/>
                </a:cubicBezTo>
                <a:lnTo>
                  <a:pt x="62229" y="10765"/>
                </a:lnTo>
                <a:lnTo>
                  <a:pt x="62064" y="10877"/>
                </a:lnTo>
                <a:cubicBezTo>
                  <a:pt x="61525" y="10608"/>
                  <a:pt x="60068" y="9725"/>
                  <a:pt x="59336" y="9725"/>
                </a:cubicBezTo>
                <a:cubicBezTo>
                  <a:pt x="60141" y="9725"/>
                  <a:pt x="57867" y="7915"/>
                  <a:pt x="57470" y="7701"/>
                </a:cubicBezTo>
                <a:cubicBezTo>
                  <a:pt x="57714" y="7735"/>
                  <a:pt x="57884" y="7757"/>
                  <a:pt x="57884" y="7757"/>
                </a:cubicBezTo>
                <a:cubicBezTo>
                  <a:pt x="56415" y="6880"/>
                  <a:pt x="54974" y="5874"/>
                  <a:pt x="52705" y="6268"/>
                </a:cubicBezTo>
                <a:cubicBezTo>
                  <a:pt x="52796" y="6183"/>
                  <a:pt x="52819" y="6009"/>
                  <a:pt x="52853" y="5885"/>
                </a:cubicBezTo>
                <a:cubicBezTo>
                  <a:pt x="55337" y="5065"/>
                  <a:pt x="50811" y="3682"/>
                  <a:pt x="49455" y="3884"/>
                </a:cubicBezTo>
                <a:cubicBezTo>
                  <a:pt x="49330" y="3648"/>
                  <a:pt x="49188" y="3580"/>
                  <a:pt x="48905" y="3401"/>
                </a:cubicBezTo>
                <a:cubicBezTo>
                  <a:pt x="48752" y="3457"/>
                  <a:pt x="50238" y="3389"/>
                  <a:pt x="50743" y="3277"/>
                </a:cubicBezTo>
                <a:lnTo>
                  <a:pt x="50743" y="2383"/>
                </a:lnTo>
                <a:cubicBezTo>
                  <a:pt x="48689" y="2355"/>
                  <a:pt x="45609" y="2080"/>
                  <a:pt x="43976" y="2962"/>
                </a:cubicBezTo>
                <a:cubicBezTo>
                  <a:pt x="41548" y="4278"/>
                  <a:pt x="41055" y="2597"/>
                  <a:pt x="38939" y="2597"/>
                </a:cubicBezTo>
                <a:cubicBezTo>
                  <a:pt x="37725" y="2597"/>
                  <a:pt x="34951" y="3271"/>
                  <a:pt x="34600" y="2377"/>
                </a:cubicBezTo>
                <a:cubicBezTo>
                  <a:pt x="34231" y="1444"/>
                  <a:pt x="32864" y="972"/>
                  <a:pt x="31366" y="1129"/>
                </a:cubicBezTo>
                <a:cubicBezTo>
                  <a:pt x="32887" y="1129"/>
                  <a:pt x="25615" y="-1427"/>
                  <a:pt x="29075" y="1382"/>
                </a:cubicBezTo>
                <a:cubicBezTo>
                  <a:pt x="28156" y="1742"/>
                  <a:pt x="26823" y="1579"/>
                  <a:pt x="25938" y="2051"/>
                </a:cubicBezTo>
                <a:cubicBezTo>
                  <a:pt x="25916" y="2006"/>
                  <a:pt x="25893" y="1973"/>
                  <a:pt x="25870" y="1933"/>
                </a:cubicBezTo>
                <a:cubicBezTo>
                  <a:pt x="26579" y="1742"/>
                  <a:pt x="27237" y="1489"/>
                  <a:pt x="27827" y="1191"/>
                </a:cubicBezTo>
                <a:cubicBezTo>
                  <a:pt x="27878" y="-1287"/>
                  <a:pt x="24940" y="860"/>
                  <a:pt x="24220" y="860"/>
                </a:cubicBezTo>
                <a:cubicBezTo>
                  <a:pt x="23635" y="921"/>
                  <a:pt x="19052" y="1984"/>
                  <a:pt x="18825" y="2344"/>
                </a:cubicBezTo>
                <a:lnTo>
                  <a:pt x="17838" y="2153"/>
                </a:lnTo>
                <a:cubicBezTo>
                  <a:pt x="16086" y="2822"/>
                  <a:pt x="15371" y="3693"/>
                  <a:pt x="14730" y="4840"/>
                </a:cubicBezTo>
                <a:lnTo>
                  <a:pt x="14929" y="4952"/>
                </a:lnTo>
                <a:lnTo>
                  <a:pt x="14798" y="5008"/>
                </a:lnTo>
                <a:cubicBezTo>
                  <a:pt x="14798" y="5008"/>
                  <a:pt x="14917" y="5166"/>
                  <a:pt x="14923" y="5171"/>
                </a:cubicBezTo>
                <a:cubicBezTo>
                  <a:pt x="13845" y="5200"/>
                  <a:pt x="13834" y="5587"/>
                  <a:pt x="13425" y="6082"/>
                </a:cubicBezTo>
                <a:cubicBezTo>
                  <a:pt x="13199" y="6363"/>
                  <a:pt x="12104" y="6678"/>
                  <a:pt x="11605" y="6835"/>
                </a:cubicBezTo>
                <a:cubicBezTo>
                  <a:pt x="11378" y="6695"/>
                  <a:pt x="11179" y="6521"/>
                  <a:pt x="10992" y="6363"/>
                </a:cubicBezTo>
                <a:lnTo>
                  <a:pt x="9965" y="7184"/>
                </a:lnTo>
                <a:lnTo>
                  <a:pt x="10595" y="7954"/>
                </a:lnTo>
                <a:lnTo>
                  <a:pt x="10436" y="7977"/>
                </a:lnTo>
                <a:lnTo>
                  <a:pt x="10346" y="8280"/>
                </a:lnTo>
                <a:lnTo>
                  <a:pt x="10238" y="8207"/>
                </a:lnTo>
                <a:cubicBezTo>
                  <a:pt x="9971" y="8325"/>
                  <a:pt x="9693" y="8432"/>
                  <a:pt x="9404" y="8528"/>
                </a:cubicBezTo>
                <a:cubicBezTo>
                  <a:pt x="8786" y="9410"/>
                  <a:pt x="9682" y="11125"/>
                  <a:pt x="10198" y="11923"/>
                </a:cubicBezTo>
                <a:lnTo>
                  <a:pt x="9205" y="12356"/>
                </a:lnTo>
                <a:cubicBezTo>
                  <a:pt x="9205" y="12356"/>
                  <a:pt x="9965" y="12783"/>
                  <a:pt x="10028" y="12811"/>
                </a:cubicBezTo>
                <a:cubicBezTo>
                  <a:pt x="10056" y="13626"/>
                  <a:pt x="9359" y="14959"/>
                  <a:pt x="10226" y="15588"/>
                </a:cubicBezTo>
                <a:cubicBezTo>
                  <a:pt x="9773" y="16027"/>
                  <a:pt x="8735" y="16769"/>
                  <a:pt x="8689" y="17303"/>
                </a:cubicBezTo>
                <a:cubicBezTo>
                  <a:pt x="6460" y="17292"/>
                  <a:pt x="6704" y="18888"/>
                  <a:pt x="5371" y="19400"/>
                </a:cubicBezTo>
                <a:cubicBezTo>
                  <a:pt x="5360" y="19316"/>
                  <a:pt x="5394" y="19304"/>
                  <a:pt x="5479" y="19377"/>
                </a:cubicBezTo>
                <a:cubicBezTo>
                  <a:pt x="3448" y="19748"/>
                  <a:pt x="2342" y="19979"/>
                  <a:pt x="2461" y="21530"/>
                </a:cubicBezTo>
                <a:cubicBezTo>
                  <a:pt x="2325" y="21604"/>
                  <a:pt x="1089" y="22621"/>
                  <a:pt x="1389" y="22621"/>
                </a:cubicBezTo>
                <a:lnTo>
                  <a:pt x="1338" y="22621"/>
                </a:lnTo>
                <a:cubicBezTo>
                  <a:pt x="306" y="23279"/>
                  <a:pt x="272" y="24234"/>
                  <a:pt x="680" y="25196"/>
                </a:cubicBezTo>
                <a:cubicBezTo>
                  <a:pt x="-1418" y="25747"/>
                  <a:pt x="2013" y="26511"/>
                  <a:pt x="2013" y="26590"/>
                </a:cubicBezTo>
                <a:cubicBezTo>
                  <a:pt x="2047" y="26927"/>
                  <a:pt x="1968" y="27130"/>
                  <a:pt x="2529" y="27360"/>
                </a:cubicBezTo>
                <a:cubicBezTo>
                  <a:pt x="2370" y="27433"/>
                  <a:pt x="2183" y="27484"/>
                  <a:pt x="2007" y="27534"/>
                </a:cubicBezTo>
                <a:lnTo>
                  <a:pt x="2274" y="28355"/>
                </a:lnTo>
                <a:cubicBezTo>
                  <a:pt x="2041" y="28473"/>
                  <a:pt x="1673" y="28518"/>
                  <a:pt x="1378" y="28524"/>
                </a:cubicBezTo>
                <a:cubicBezTo>
                  <a:pt x="-544" y="29946"/>
                  <a:pt x="567" y="30795"/>
                  <a:pt x="1435" y="32178"/>
                </a:cubicBezTo>
                <a:cubicBezTo>
                  <a:pt x="-743" y="32369"/>
                  <a:pt x="5138" y="35618"/>
                  <a:pt x="5541" y="36006"/>
                </a:cubicBezTo>
                <a:cubicBezTo>
                  <a:pt x="8355" y="38699"/>
                  <a:pt x="11020" y="41656"/>
                  <a:pt x="13420" y="44506"/>
                </a:cubicBezTo>
                <a:cubicBezTo>
                  <a:pt x="15836" y="47384"/>
                  <a:pt x="16074" y="49172"/>
                  <a:pt x="21293" y="50859"/>
                </a:cubicBezTo>
                <a:cubicBezTo>
                  <a:pt x="23471" y="51561"/>
                  <a:pt x="25626" y="52427"/>
                  <a:pt x="27838" y="53074"/>
                </a:cubicBezTo>
                <a:cubicBezTo>
                  <a:pt x="29313" y="53501"/>
                  <a:pt x="29500" y="54861"/>
                  <a:pt x="31310" y="55092"/>
                </a:cubicBezTo>
                <a:cubicBezTo>
                  <a:pt x="32178" y="57627"/>
                  <a:pt x="32802" y="59898"/>
                  <a:pt x="32847" y="62496"/>
                </a:cubicBezTo>
                <a:cubicBezTo>
                  <a:pt x="32393" y="62524"/>
                  <a:pt x="33539" y="69360"/>
                  <a:pt x="33505" y="70068"/>
                </a:cubicBezTo>
                <a:cubicBezTo>
                  <a:pt x="33363" y="73413"/>
                  <a:pt x="33369" y="76162"/>
                  <a:pt x="35127" y="79383"/>
                </a:cubicBezTo>
                <a:lnTo>
                  <a:pt x="35309" y="79445"/>
                </a:lnTo>
                <a:cubicBezTo>
                  <a:pt x="36471" y="81755"/>
                  <a:pt x="35683" y="85230"/>
                  <a:pt x="34968" y="87512"/>
                </a:cubicBezTo>
                <a:lnTo>
                  <a:pt x="33800" y="86961"/>
                </a:lnTo>
                <a:cubicBezTo>
                  <a:pt x="34327" y="88282"/>
                  <a:pt x="34900" y="90171"/>
                  <a:pt x="36420" y="91205"/>
                </a:cubicBezTo>
                <a:cubicBezTo>
                  <a:pt x="36908" y="92307"/>
                  <a:pt x="36108" y="94651"/>
                  <a:pt x="37759" y="95675"/>
                </a:cubicBezTo>
                <a:lnTo>
                  <a:pt x="37481" y="95731"/>
                </a:lnTo>
                <a:cubicBezTo>
                  <a:pt x="37646" y="96327"/>
                  <a:pt x="37850" y="96928"/>
                  <a:pt x="37992" y="97524"/>
                </a:cubicBezTo>
                <a:cubicBezTo>
                  <a:pt x="38139" y="98154"/>
                  <a:pt x="39483" y="99801"/>
                  <a:pt x="40862" y="98671"/>
                </a:cubicBezTo>
                <a:cubicBezTo>
                  <a:pt x="41792" y="97901"/>
                  <a:pt x="40442" y="97698"/>
                  <a:pt x="40294" y="97091"/>
                </a:cubicBezTo>
                <a:cubicBezTo>
                  <a:pt x="40572" y="96956"/>
                  <a:pt x="40867" y="96827"/>
                  <a:pt x="41168" y="96715"/>
                </a:cubicBezTo>
                <a:cubicBezTo>
                  <a:pt x="41213" y="96731"/>
                  <a:pt x="41259" y="96743"/>
                  <a:pt x="41310" y="96760"/>
                </a:cubicBezTo>
                <a:cubicBezTo>
                  <a:pt x="42132" y="97423"/>
                  <a:pt x="41741" y="99329"/>
                  <a:pt x="42297" y="100206"/>
                </a:cubicBezTo>
                <a:cubicBezTo>
                  <a:pt x="40068" y="99688"/>
                  <a:pt x="38462" y="101144"/>
                  <a:pt x="41089" y="101397"/>
                </a:cubicBezTo>
                <a:cubicBezTo>
                  <a:pt x="41117" y="101690"/>
                  <a:pt x="41815" y="102111"/>
                  <a:pt x="42053" y="102421"/>
                </a:cubicBezTo>
                <a:cubicBezTo>
                  <a:pt x="40272" y="102151"/>
                  <a:pt x="39648" y="103387"/>
                  <a:pt x="39410" y="104231"/>
                </a:cubicBezTo>
                <a:cubicBezTo>
                  <a:pt x="38899" y="106063"/>
                  <a:pt x="43051" y="104253"/>
                  <a:pt x="43647" y="105091"/>
                </a:cubicBezTo>
                <a:cubicBezTo>
                  <a:pt x="43800" y="106035"/>
                  <a:pt x="43323" y="106271"/>
                  <a:pt x="42404" y="106586"/>
                </a:cubicBezTo>
                <a:cubicBezTo>
                  <a:pt x="40799" y="107137"/>
                  <a:pt x="42807" y="108947"/>
                  <a:pt x="43539" y="109526"/>
                </a:cubicBezTo>
                <a:cubicBezTo>
                  <a:pt x="44276" y="110100"/>
                  <a:pt x="49455" y="112011"/>
                  <a:pt x="49398" y="112624"/>
                </a:cubicBezTo>
                <a:cubicBezTo>
                  <a:pt x="49205" y="112742"/>
                  <a:pt x="48434" y="112753"/>
                  <a:pt x="48184" y="112770"/>
                </a:cubicBezTo>
                <a:cubicBezTo>
                  <a:pt x="49166" y="113641"/>
                  <a:pt x="50879" y="113810"/>
                  <a:pt x="51928" y="114693"/>
                </a:cubicBezTo>
                <a:cubicBezTo>
                  <a:pt x="53726" y="116216"/>
                  <a:pt x="54940" y="117301"/>
                  <a:pt x="58173" y="117616"/>
                </a:cubicBezTo>
                <a:cubicBezTo>
                  <a:pt x="57992" y="118577"/>
                  <a:pt x="62331" y="118611"/>
                  <a:pt x="63374" y="118650"/>
                </a:cubicBezTo>
                <a:cubicBezTo>
                  <a:pt x="64208" y="119583"/>
                  <a:pt x="67271" y="119550"/>
                  <a:pt x="68752" y="120000"/>
                </a:cubicBezTo>
                <a:cubicBezTo>
                  <a:pt x="69035" y="119881"/>
                  <a:pt x="69347" y="119803"/>
                  <a:pt x="69688" y="119758"/>
                </a:cubicBezTo>
                <a:cubicBezTo>
                  <a:pt x="69648" y="119600"/>
                  <a:pt x="69568" y="119454"/>
                  <a:pt x="69444" y="119314"/>
                </a:cubicBezTo>
                <a:cubicBezTo>
                  <a:pt x="70147" y="119325"/>
                  <a:pt x="71520" y="119432"/>
                  <a:pt x="71968" y="119038"/>
                </a:cubicBezTo>
                <a:cubicBezTo>
                  <a:pt x="76052" y="118476"/>
                  <a:pt x="72921" y="117740"/>
                  <a:pt x="70516" y="117374"/>
                </a:cubicBezTo>
                <a:cubicBezTo>
                  <a:pt x="68281" y="117043"/>
                  <a:pt x="66188" y="115558"/>
                  <a:pt x="64475" y="114659"/>
                </a:cubicBezTo>
                <a:lnTo>
                  <a:pt x="64498" y="114648"/>
                </a:lnTo>
                <a:cubicBezTo>
                  <a:pt x="64021" y="114159"/>
                  <a:pt x="63301" y="113979"/>
                  <a:pt x="62467" y="114322"/>
                </a:cubicBezTo>
                <a:cubicBezTo>
                  <a:pt x="62314" y="114282"/>
                  <a:pt x="62041" y="114175"/>
                  <a:pt x="61990" y="114136"/>
                </a:cubicBezTo>
                <a:cubicBezTo>
                  <a:pt x="61973" y="114052"/>
                  <a:pt x="61956" y="113967"/>
                  <a:pt x="61951" y="113883"/>
                </a:cubicBezTo>
                <a:lnTo>
                  <a:pt x="63267" y="114097"/>
                </a:lnTo>
                <a:lnTo>
                  <a:pt x="63754" y="113506"/>
                </a:lnTo>
                <a:cubicBezTo>
                  <a:pt x="62166" y="112748"/>
                  <a:pt x="60856" y="111786"/>
                  <a:pt x="60124" y="110628"/>
                </a:cubicBezTo>
                <a:cubicBezTo>
                  <a:pt x="62637" y="109571"/>
                  <a:pt x="61542" y="108312"/>
                  <a:pt x="63471" y="106856"/>
                </a:cubicBezTo>
                <a:cubicBezTo>
                  <a:pt x="65853" y="105063"/>
                  <a:pt x="61718" y="104501"/>
                  <a:pt x="59920" y="103933"/>
                </a:cubicBezTo>
                <a:cubicBezTo>
                  <a:pt x="56341" y="102803"/>
                  <a:pt x="59455" y="101808"/>
                  <a:pt x="61043" y="100942"/>
                </a:cubicBezTo>
                <a:cubicBezTo>
                  <a:pt x="62858" y="99953"/>
                  <a:pt x="59739" y="98783"/>
                  <a:pt x="61968" y="98154"/>
                </a:cubicBezTo>
                <a:cubicBezTo>
                  <a:pt x="62694" y="97608"/>
                  <a:pt x="65467" y="96923"/>
                  <a:pt x="63142" y="96023"/>
                </a:cubicBezTo>
                <a:cubicBezTo>
                  <a:pt x="60799" y="95118"/>
                  <a:pt x="59795" y="96664"/>
                  <a:pt x="58820" y="94196"/>
                </a:cubicBezTo>
                <a:cubicBezTo>
                  <a:pt x="58309" y="94084"/>
                  <a:pt x="60680" y="94663"/>
                  <a:pt x="60697" y="94668"/>
                </a:cubicBezTo>
                <a:cubicBezTo>
                  <a:pt x="61554" y="94899"/>
                  <a:pt x="62643" y="95101"/>
                  <a:pt x="63573" y="94888"/>
                </a:cubicBezTo>
                <a:cubicBezTo>
                  <a:pt x="66233" y="94292"/>
                  <a:pt x="64072" y="93432"/>
                  <a:pt x="64248" y="92622"/>
                </a:cubicBezTo>
                <a:lnTo>
                  <a:pt x="64611" y="92560"/>
                </a:lnTo>
                <a:cubicBezTo>
                  <a:pt x="64656" y="91863"/>
                  <a:pt x="64163" y="91436"/>
                  <a:pt x="63573" y="90896"/>
                </a:cubicBezTo>
                <a:cubicBezTo>
                  <a:pt x="66159" y="91402"/>
                  <a:pt x="70646" y="90840"/>
                  <a:pt x="72802" y="89912"/>
                </a:cubicBezTo>
                <a:cubicBezTo>
                  <a:pt x="73896" y="89440"/>
                  <a:pt x="74611" y="88248"/>
                  <a:pt x="75031" y="87501"/>
                </a:cubicBezTo>
                <a:cubicBezTo>
                  <a:pt x="76018" y="85747"/>
                  <a:pt x="73233" y="86196"/>
                  <a:pt x="72796" y="85134"/>
                </a:cubicBezTo>
                <a:cubicBezTo>
                  <a:pt x="72614" y="84448"/>
                  <a:pt x="73528" y="84251"/>
                  <a:pt x="72478" y="83610"/>
                </a:cubicBezTo>
                <a:cubicBezTo>
                  <a:pt x="75178" y="84263"/>
                  <a:pt x="79801" y="84066"/>
                  <a:pt x="79835" y="81755"/>
                </a:cubicBezTo>
                <a:cubicBezTo>
                  <a:pt x="83465" y="81879"/>
                  <a:pt x="82938" y="78332"/>
                  <a:pt x="84293" y="76954"/>
                </a:cubicBezTo>
                <a:cubicBezTo>
                  <a:pt x="84095" y="77314"/>
                  <a:pt x="83828" y="77663"/>
                  <a:pt x="83374" y="77927"/>
                </a:cubicBezTo>
                <a:lnTo>
                  <a:pt x="84004" y="78320"/>
                </a:lnTo>
                <a:lnTo>
                  <a:pt x="84078" y="78281"/>
                </a:lnTo>
                <a:lnTo>
                  <a:pt x="84322" y="78394"/>
                </a:lnTo>
                <a:cubicBezTo>
                  <a:pt x="87300" y="76808"/>
                  <a:pt x="86517" y="74588"/>
                  <a:pt x="89126" y="72963"/>
                </a:cubicBezTo>
                <a:cubicBezTo>
                  <a:pt x="91990" y="71170"/>
                  <a:pt x="88060" y="68308"/>
                  <a:pt x="90493" y="66206"/>
                </a:cubicBezTo>
                <a:cubicBezTo>
                  <a:pt x="92529" y="64441"/>
                  <a:pt x="98468" y="62518"/>
                  <a:pt x="101939" y="62765"/>
                </a:cubicBezTo>
                <a:cubicBezTo>
                  <a:pt x="104787" y="62968"/>
                  <a:pt x="104872" y="61427"/>
                  <a:pt x="107430" y="61000"/>
                </a:cubicBezTo>
                <a:cubicBezTo>
                  <a:pt x="105950" y="59662"/>
                  <a:pt x="108003" y="59055"/>
                  <a:pt x="108542" y="57903"/>
                </a:cubicBezTo>
                <a:cubicBezTo>
                  <a:pt x="109262" y="56362"/>
                  <a:pt x="110266" y="54738"/>
                  <a:pt x="110788" y="53254"/>
                </a:cubicBezTo>
                <a:cubicBezTo>
                  <a:pt x="111610" y="50892"/>
                  <a:pt x="108831" y="47188"/>
                  <a:pt x="110635" y="45046"/>
                </a:cubicBezTo>
                <a:cubicBezTo>
                  <a:pt x="113471" y="45271"/>
                  <a:pt x="113613" y="42308"/>
                  <a:pt x="114832" y="41263"/>
                </a:cubicBezTo>
                <a:cubicBezTo>
                  <a:pt x="118258" y="38322"/>
                  <a:pt x="121100" y="36951"/>
                  <a:pt x="119585" y="33032"/>
                </a:cubicBezTo>
                <a:cubicBezTo>
                  <a:pt x="119517" y="32869"/>
                  <a:pt x="120550" y="35523"/>
                  <a:pt x="119585" y="33032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6373812" y="2698750"/>
            <a:ext cx="307974" cy="365125"/>
          </a:xfrm>
          <a:custGeom>
            <a:pathLst>
              <a:path extrusionOk="0" h="120000" w="120000">
                <a:moveTo>
                  <a:pt x="118079" y="87184"/>
                </a:moveTo>
                <a:cubicBezTo>
                  <a:pt x="118699" y="87984"/>
                  <a:pt x="117761" y="89300"/>
                  <a:pt x="116817" y="88359"/>
                </a:cubicBezTo>
                <a:cubicBezTo>
                  <a:pt x="117141" y="89686"/>
                  <a:pt x="116633" y="91718"/>
                  <a:pt x="115997" y="92905"/>
                </a:cubicBezTo>
                <a:cubicBezTo>
                  <a:pt x="114478" y="95766"/>
                  <a:pt x="113886" y="98973"/>
                  <a:pt x="112451" y="101828"/>
                </a:cubicBezTo>
                <a:cubicBezTo>
                  <a:pt x="111776" y="103289"/>
                  <a:pt x="109319" y="105708"/>
                  <a:pt x="107248" y="104666"/>
                </a:cubicBezTo>
                <a:cubicBezTo>
                  <a:pt x="106383" y="104235"/>
                  <a:pt x="105981" y="103922"/>
                  <a:pt x="105607" y="103166"/>
                </a:cubicBezTo>
                <a:cubicBezTo>
                  <a:pt x="105372" y="102701"/>
                  <a:pt x="105489" y="101224"/>
                  <a:pt x="105434" y="101173"/>
                </a:cubicBezTo>
                <a:cubicBezTo>
                  <a:pt x="104010" y="99326"/>
                  <a:pt x="105417" y="98593"/>
                  <a:pt x="105992" y="97092"/>
                </a:cubicBezTo>
                <a:cubicBezTo>
                  <a:pt x="106712" y="95178"/>
                  <a:pt x="106718" y="94679"/>
                  <a:pt x="106561" y="92619"/>
                </a:cubicBezTo>
                <a:cubicBezTo>
                  <a:pt x="106271" y="91886"/>
                  <a:pt x="106902" y="89462"/>
                  <a:pt x="107600" y="89081"/>
                </a:cubicBezTo>
                <a:cubicBezTo>
                  <a:pt x="108750" y="88449"/>
                  <a:pt x="110207" y="88292"/>
                  <a:pt x="111419" y="87626"/>
                </a:cubicBezTo>
                <a:cubicBezTo>
                  <a:pt x="112116" y="87184"/>
                  <a:pt x="112312" y="86775"/>
                  <a:pt x="112993" y="86646"/>
                </a:cubicBezTo>
                <a:cubicBezTo>
                  <a:pt x="113819" y="86478"/>
                  <a:pt x="113306" y="83875"/>
                  <a:pt x="114299" y="84771"/>
                </a:cubicBezTo>
                <a:cubicBezTo>
                  <a:pt x="114634" y="84122"/>
                  <a:pt x="115349" y="83215"/>
                  <a:pt x="115784" y="82465"/>
                </a:cubicBezTo>
                <a:cubicBezTo>
                  <a:pt x="115689" y="81462"/>
                  <a:pt x="116733" y="82509"/>
                  <a:pt x="116845" y="82957"/>
                </a:cubicBezTo>
                <a:cubicBezTo>
                  <a:pt x="117091" y="83886"/>
                  <a:pt x="117582" y="86551"/>
                  <a:pt x="118079" y="87184"/>
                </a:cubicBezTo>
                <a:cubicBezTo>
                  <a:pt x="118207" y="87346"/>
                  <a:pt x="118012" y="87100"/>
                  <a:pt x="118079" y="87184"/>
                </a:cubicBezTo>
                <a:close/>
                <a:moveTo>
                  <a:pt x="119748" y="44459"/>
                </a:moveTo>
                <a:cubicBezTo>
                  <a:pt x="119162" y="43278"/>
                  <a:pt x="120591" y="42170"/>
                  <a:pt x="118085" y="42203"/>
                </a:cubicBezTo>
                <a:cubicBezTo>
                  <a:pt x="117286" y="42214"/>
                  <a:pt x="115868" y="43323"/>
                  <a:pt x="114595" y="43323"/>
                </a:cubicBezTo>
                <a:cubicBezTo>
                  <a:pt x="113021" y="43323"/>
                  <a:pt x="111748" y="44028"/>
                  <a:pt x="110146" y="44028"/>
                </a:cubicBezTo>
                <a:cubicBezTo>
                  <a:pt x="109230" y="44028"/>
                  <a:pt x="108694" y="44862"/>
                  <a:pt x="107762" y="44745"/>
                </a:cubicBezTo>
                <a:cubicBezTo>
                  <a:pt x="106595" y="44392"/>
                  <a:pt x="106466" y="42931"/>
                  <a:pt x="105562" y="42573"/>
                </a:cubicBezTo>
                <a:cubicBezTo>
                  <a:pt x="106081" y="42270"/>
                  <a:pt x="106215" y="41750"/>
                  <a:pt x="105970" y="41280"/>
                </a:cubicBezTo>
                <a:cubicBezTo>
                  <a:pt x="106422" y="40776"/>
                  <a:pt x="105729" y="40933"/>
                  <a:pt x="105495" y="40485"/>
                </a:cubicBezTo>
                <a:cubicBezTo>
                  <a:pt x="104847" y="39600"/>
                  <a:pt x="102156" y="36723"/>
                  <a:pt x="100682" y="36935"/>
                </a:cubicBezTo>
                <a:cubicBezTo>
                  <a:pt x="100403" y="36202"/>
                  <a:pt x="99683" y="36180"/>
                  <a:pt x="99393" y="35508"/>
                </a:cubicBezTo>
                <a:cubicBezTo>
                  <a:pt x="99114" y="34887"/>
                  <a:pt x="98835" y="31953"/>
                  <a:pt x="97456" y="31953"/>
                </a:cubicBezTo>
                <a:lnTo>
                  <a:pt x="97456" y="31953"/>
                </a:lnTo>
                <a:cubicBezTo>
                  <a:pt x="95736" y="31953"/>
                  <a:pt x="95250" y="28522"/>
                  <a:pt x="95066" y="27581"/>
                </a:cubicBezTo>
                <a:lnTo>
                  <a:pt x="95384" y="27598"/>
                </a:lnTo>
                <a:cubicBezTo>
                  <a:pt x="94826" y="25611"/>
                  <a:pt x="92838" y="24883"/>
                  <a:pt x="92007" y="23181"/>
                </a:cubicBezTo>
                <a:lnTo>
                  <a:pt x="91755" y="23243"/>
                </a:lnTo>
                <a:cubicBezTo>
                  <a:pt x="91716" y="23052"/>
                  <a:pt x="91621" y="22868"/>
                  <a:pt x="91616" y="22672"/>
                </a:cubicBezTo>
                <a:cubicBezTo>
                  <a:pt x="91660" y="22666"/>
                  <a:pt x="92548" y="22616"/>
                  <a:pt x="92548" y="22616"/>
                </a:cubicBezTo>
                <a:cubicBezTo>
                  <a:pt x="92459" y="22498"/>
                  <a:pt x="91409" y="21765"/>
                  <a:pt x="91409" y="21703"/>
                </a:cubicBezTo>
                <a:cubicBezTo>
                  <a:pt x="90108" y="19906"/>
                  <a:pt x="88919" y="18076"/>
                  <a:pt x="88009" y="16144"/>
                </a:cubicBezTo>
                <a:cubicBezTo>
                  <a:pt x="88266" y="16279"/>
                  <a:pt x="88545" y="16351"/>
                  <a:pt x="88841" y="16368"/>
                </a:cubicBezTo>
                <a:cubicBezTo>
                  <a:pt x="90510" y="14039"/>
                  <a:pt x="89517" y="11974"/>
                  <a:pt x="88366" y="9673"/>
                </a:cubicBezTo>
                <a:cubicBezTo>
                  <a:pt x="87445" y="9942"/>
                  <a:pt x="86463" y="9880"/>
                  <a:pt x="85530" y="10031"/>
                </a:cubicBezTo>
                <a:cubicBezTo>
                  <a:pt x="85207" y="10031"/>
                  <a:pt x="83766" y="9365"/>
                  <a:pt x="83403" y="9247"/>
                </a:cubicBezTo>
                <a:cubicBezTo>
                  <a:pt x="83057" y="9214"/>
                  <a:pt x="82086" y="9376"/>
                  <a:pt x="81918" y="9326"/>
                </a:cubicBezTo>
                <a:cubicBezTo>
                  <a:pt x="81784" y="9326"/>
                  <a:pt x="81533" y="9180"/>
                  <a:pt x="81416" y="9130"/>
                </a:cubicBezTo>
                <a:cubicBezTo>
                  <a:pt x="81393" y="9169"/>
                  <a:pt x="81181" y="9774"/>
                  <a:pt x="81220" y="9774"/>
                </a:cubicBezTo>
                <a:cubicBezTo>
                  <a:pt x="79914" y="9936"/>
                  <a:pt x="79350" y="10720"/>
                  <a:pt x="77876" y="9942"/>
                </a:cubicBezTo>
                <a:cubicBezTo>
                  <a:pt x="76693" y="9303"/>
                  <a:pt x="74644" y="8951"/>
                  <a:pt x="73281" y="9326"/>
                </a:cubicBezTo>
                <a:cubicBezTo>
                  <a:pt x="73214" y="9130"/>
                  <a:pt x="69016" y="7417"/>
                  <a:pt x="68731" y="7361"/>
                </a:cubicBezTo>
                <a:cubicBezTo>
                  <a:pt x="67319" y="7070"/>
                  <a:pt x="64678" y="7249"/>
                  <a:pt x="64025" y="8738"/>
                </a:cubicBezTo>
                <a:cubicBezTo>
                  <a:pt x="63673" y="9539"/>
                  <a:pt x="64460" y="10171"/>
                  <a:pt x="64164" y="10860"/>
                </a:cubicBezTo>
                <a:cubicBezTo>
                  <a:pt x="63707" y="11918"/>
                  <a:pt x="57281" y="9813"/>
                  <a:pt x="57108" y="8861"/>
                </a:cubicBezTo>
                <a:cubicBezTo>
                  <a:pt x="56840" y="7395"/>
                  <a:pt x="51837" y="6790"/>
                  <a:pt x="50408" y="6678"/>
                </a:cubicBezTo>
                <a:cubicBezTo>
                  <a:pt x="50347" y="6297"/>
                  <a:pt x="50123" y="6062"/>
                  <a:pt x="49643" y="6017"/>
                </a:cubicBezTo>
                <a:lnTo>
                  <a:pt x="49643" y="5995"/>
                </a:lnTo>
                <a:cubicBezTo>
                  <a:pt x="49397" y="6017"/>
                  <a:pt x="48515" y="5900"/>
                  <a:pt x="48627" y="5519"/>
                </a:cubicBezTo>
                <a:cubicBezTo>
                  <a:pt x="48627" y="5396"/>
                  <a:pt x="50213" y="4293"/>
                  <a:pt x="50335" y="3801"/>
                </a:cubicBezTo>
                <a:cubicBezTo>
                  <a:pt x="50559" y="2894"/>
                  <a:pt x="49638" y="2905"/>
                  <a:pt x="49693" y="2519"/>
                </a:cubicBezTo>
                <a:cubicBezTo>
                  <a:pt x="49241" y="2177"/>
                  <a:pt x="51391" y="-503"/>
                  <a:pt x="49018" y="694"/>
                </a:cubicBezTo>
                <a:cubicBezTo>
                  <a:pt x="48783" y="-78"/>
                  <a:pt x="44473" y="-139"/>
                  <a:pt x="43468" y="184"/>
                </a:cubicBezTo>
                <a:cubicBezTo>
                  <a:pt x="43295" y="184"/>
                  <a:pt x="40398" y="251"/>
                  <a:pt x="40666" y="626"/>
                </a:cubicBezTo>
                <a:cubicBezTo>
                  <a:pt x="38969" y="-218"/>
                  <a:pt x="36155" y="710"/>
                  <a:pt x="34513" y="1069"/>
                </a:cubicBezTo>
                <a:cubicBezTo>
                  <a:pt x="32280" y="1069"/>
                  <a:pt x="29907" y="2608"/>
                  <a:pt x="27831" y="3230"/>
                </a:cubicBezTo>
                <a:cubicBezTo>
                  <a:pt x="27736" y="3140"/>
                  <a:pt x="27674" y="3045"/>
                  <a:pt x="27635" y="2927"/>
                </a:cubicBezTo>
                <a:lnTo>
                  <a:pt x="27456" y="2961"/>
                </a:lnTo>
                <a:lnTo>
                  <a:pt x="27384" y="2776"/>
                </a:lnTo>
                <a:cubicBezTo>
                  <a:pt x="26446" y="3252"/>
                  <a:pt x="24816" y="3213"/>
                  <a:pt x="23878" y="2687"/>
                </a:cubicBezTo>
                <a:cubicBezTo>
                  <a:pt x="23906" y="2367"/>
                  <a:pt x="23928" y="2054"/>
                  <a:pt x="23889" y="1740"/>
                </a:cubicBezTo>
                <a:cubicBezTo>
                  <a:pt x="21432" y="1830"/>
                  <a:pt x="21946" y="3952"/>
                  <a:pt x="20612" y="5111"/>
                </a:cubicBezTo>
                <a:cubicBezTo>
                  <a:pt x="19333" y="6225"/>
                  <a:pt x="17524" y="6236"/>
                  <a:pt x="16385" y="7630"/>
                </a:cubicBezTo>
                <a:cubicBezTo>
                  <a:pt x="16184" y="8604"/>
                  <a:pt x="15096" y="9220"/>
                  <a:pt x="15168" y="10238"/>
                </a:cubicBezTo>
                <a:cubicBezTo>
                  <a:pt x="15263" y="11593"/>
                  <a:pt x="15174" y="12450"/>
                  <a:pt x="13890" y="13373"/>
                </a:cubicBezTo>
                <a:cubicBezTo>
                  <a:pt x="12377" y="14465"/>
                  <a:pt x="10680" y="15288"/>
                  <a:pt x="8631" y="15221"/>
                </a:cubicBezTo>
                <a:cubicBezTo>
                  <a:pt x="8413" y="16659"/>
                  <a:pt x="6693" y="16889"/>
                  <a:pt x="6319" y="17980"/>
                </a:cubicBezTo>
                <a:cubicBezTo>
                  <a:pt x="5722" y="19710"/>
                  <a:pt x="5125" y="20584"/>
                  <a:pt x="3578" y="21866"/>
                </a:cubicBezTo>
                <a:lnTo>
                  <a:pt x="3740" y="22067"/>
                </a:lnTo>
                <a:cubicBezTo>
                  <a:pt x="2836" y="23321"/>
                  <a:pt x="965" y="25510"/>
                  <a:pt x="1892" y="26887"/>
                </a:cubicBezTo>
                <a:lnTo>
                  <a:pt x="2182" y="26887"/>
                </a:lnTo>
                <a:cubicBezTo>
                  <a:pt x="2607" y="26887"/>
                  <a:pt x="2322" y="28214"/>
                  <a:pt x="3115" y="28135"/>
                </a:cubicBezTo>
                <a:cubicBezTo>
                  <a:pt x="3210" y="28326"/>
                  <a:pt x="3416" y="29496"/>
                  <a:pt x="3031" y="29496"/>
                </a:cubicBezTo>
                <a:lnTo>
                  <a:pt x="2545" y="29664"/>
                </a:lnTo>
                <a:cubicBezTo>
                  <a:pt x="4265" y="31371"/>
                  <a:pt x="3249" y="33006"/>
                  <a:pt x="2523" y="34864"/>
                </a:cubicBezTo>
                <a:cubicBezTo>
                  <a:pt x="2238" y="34819"/>
                  <a:pt x="1926" y="34870"/>
                  <a:pt x="1658" y="34993"/>
                </a:cubicBezTo>
                <a:cubicBezTo>
                  <a:pt x="2400" y="35961"/>
                  <a:pt x="859" y="37047"/>
                  <a:pt x="0" y="37674"/>
                </a:cubicBezTo>
                <a:cubicBezTo>
                  <a:pt x="1390" y="37798"/>
                  <a:pt x="1669" y="39063"/>
                  <a:pt x="1540" y="40054"/>
                </a:cubicBezTo>
                <a:lnTo>
                  <a:pt x="1713" y="40054"/>
                </a:lnTo>
                <a:cubicBezTo>
                  <a:pt x="1641" y="40054"/>
                  <a:pt x="1568" y="40054"/>
                  <a:pt x="1496" y="40054"/>
                </a:cubicBezTo>
                <a:cubicBezTo>
                  <a:pt x="1479" y="40121"/>
                  <a:pt x="1440" y="40160"/>
                  <a:pt x="1378" y="40177"/>
                </a:cubicBezTo>
                <a:cubicBezTo>
                  <a:pt x="1150" y="41095"/>
                  <a:pt x="2177" y="42808"/>
                  <a:pt x="3651" y="42528"/>
                </a:cubicBezTo>
                <a:cubicBezTo>
                  <a:pt x="3695" y="43183"/>
                  <a:pt x="4354" y="43452"/>
                  <a:pt x="4477" y="44101"/>
                </a:cubicBezTo>
                <a:cubicBezTo>
                  <a:pt x="4873" y="44163"/>
                  <a:pt x="5097" y="44023"/>
                  <a:pt x="5281" y="43743"/>
                </a:cubicBezTo>
                <a:cubicBezTo>
                  <a:pt x="5672" y="44806"/>
                  <a:pt x="7056" y="45069"/>
                  <a:pt x="7308" y="45909"/>
                </a:cubicBezTo>
                <a:cubicBezTo>
                  <a:pt x="7961" y="46766"/>
                  <a:pt x="7905" y="47253"/>
                  <a:pt x="8223" y="48266"/>
                </a:cubicBezTo>
                <a:lnTo>
                  <a:pt x="8486" y="48266"/>
                </a:lnTo>
                <a:cubicBezTo>
                  <a:pt x="8759" y="48759"/>
                  <a:pt x="11026" y="51278"/>
                  <a:pt x="11908" y="50970"/>
                </a:cubicBezTo>
                <a:cubicBezTo>
                  <a:pt x="13477" y="52375"/>
                  <a:pt x="14928" y="53595"/>
                  <a:pt x="17228" y="54581"/>
                </a:cubicBezTo>
                <a:cubicBezTo>
                  <a:pt x="17206" y="54928"/>
                  <a:pt x="17189" y="55280"/>
                  <a:pt x="17178" y="55627"/>
                </a:cubicBezTo>
                <a:cubicBezTo>
                  <a:pt x="17597" y="55409"/>
                  <a:pt x="18027" y="55191"/>
                  <a:pt x="18462" y="54995"/>
                </a:cubicBezTo>
                <a:lnTo>
                  <a:pt x="18540" y="55023"/>
                </a:lnTo>
                <a:lnTo>
                  <a:pt x="18546" y="54956"/>
                </a:lnTo>
                <a:cubicBezTo>
                  <a:pt x="19986" y="54306"/>
                  <a:pt x="21382" y="53808"/>
                  <a:pt x="23029" y="53858"/>
                </a:cubicBezTo>
                <a:cubicBezTo>
                  <a:pt x="23788" y="53886"/>
                  <a:pt x="25575" y="54418"/>
                  <a:pt x="26161" y="53836"/>
                </a:cubicBezTo>
                <a:cubicBezTo>
                  <a:pt x="26507" y="53970"/>
                  <a:pt x="26842" y="54116"/>
                  <a:pt x="27166" y="54273"/>
                </a:cubicBezTo>
                <a:cubicBezTo>
                  <a:pt x="28361" y="53595"/>
                  <a:pt x="32777" y="52795"/>
                  <a:pt x="33039" y="52039"/>
                </a:cubicBezTo>
                <a:cubicBezTo>
                  <a:pt x="33341" y="52157"/>
                  <a:pt x="33469" y="52280"/>
                  <a:pt x="33587" y="51860"/>
                </a:cubicBezTo>
                <a:cubicBezTo>
                  <a:pt x="33620" y="51843"/>
                  <a:pt x="33748" y="51782"/>
                  <a:pt x="33944" y="51731"/>
                </a:cubicBezTo>
                <a:cubicBezTo>
                  <a:pt x="34402" y="52129"/>
                  <a:pt x="35591" y="51776"/>
                  <a:pt x="36155" y="51630"/>
                </a:cubicBezTo>
                <a:lnTo>
                  <a:pt x="36155" y="51580"/>
                </a:lnTo>
                <a:cubicBezTo>
                  <a:pt x="39884" y="51474"/>
                  <a:pt x="38991" y="52498"/>
                  <a:pt x="40777" y="54519"/>
                </a:cubicBezTo>
                <a:cubicBezTo>
                  <a:pt x="41732" y="55599"/>
                  <a:pt x="44551" y="54939"/>
                  <a:pt x="45780" y="54709"/>
                </a:cubicBezTo>
                <a:cubicBezTo>
                  <a:pt x="45908" y="55185"/>
                  <a:pt x="46422" y="55672"/>
                  <a:pt x="47041" y="55650"/>
                </a:cubicBezTo>
                <a:cubicBezTo>
                  <a:pt x="46997" y="55902"/>
                  <a:pt x="47354" y="57895"/>
                  <a:pt x="47416" y="58113"/>
                </a:cubicBezTo>
                <a:lnTo>
                  <a:pt x="47304" y="58113"/>
                </a:lnTo>
                <a:cubicBezTo>
                  <a:pt x="47181" y="59283"/>
                  <a:pt x="45953" y="60190"/>
                  <a:pt x="47203" y="60716"/>
                </a:cubicBezTo>
                <a:cubicBezTo>
                  <a:pt x="47030" y="61589"/>
                  <a:pt x="46980" y="62496"/>
                  <a:pt x="45808" y="62625"/>
                </a:cubicBezTo>
                <a:cubicBezTo>
                  <a:pt x="46461" y="64976"/>
                  <a:pt x="48058" y="66258"/>
                  <a:pt x="49777" y="68077"/>
                </a:cubicBezTo>
                <a:cubicBezTo>
                  <a:pt x="49665" y="68268"/>
                  <a:pt x="49593" y="68453"/>
                  <a:pt x="49442" y="68626"/>
                </a:cubicBezTo>
                <a:cubicBezTo>
                  <a:pt x="50285" y="69315"/>
                  <a:pt x="50821" y="70182"/>
                  <a:pt x="51547" y="70905"/>
                </a:cubicBezTo>
                <a:lnTo>
                  <a:pt x="51938" y="70613"/>
                </a:lnTo>
                <a:cubicBezTo>
                  <a:pt x="52111" y="70837"/>
                  <a:pt x="51938" y="70854"/>
                  <a:pt x="51927" y="71100"/>
                </a:cubicBezTo>
                <a:lnTo>
                  <a:pt x="51726" y="71117"/>
                </a:lnTo>
                <a:cubicBezTo>
                  <a:pt x="51748" y="72019"/>
                  <a:pt x="54355" y="76178"/>
                  <a:pt x="53752" y="76766"/>
                </a:cubicBezTo>
                <a:cubicBezTo>
                  <a:pt x="52474" y="77421"/>
                  <a:pt x="53367" y="78742"/>
                  <a:pt x="53998" y="79626"/>
                </a:cubicBezTo>
                <a:cubicBezTo>
                  <a:pt x="55595" y="81860"/>
                  <a:pt x="53233" y="82196"/>
                  <a:pt x="52909" y="83573"/>
                </a:cubicBezTo>
                <a:cubicBezTo>
                  <a:pt x="52602" y="84749"/>
                  <a:pt x="51753" y="87671"/>
                  <a:pt x="50899" y="88454"/>
                </a:cubicBezTo>
                <a:cubicBezTo>
                  <a:pt x="50983" y="88566"/>
                  <a:pt x="51039" y="88690"/>
                  <a:pt x="51072" y="88813"/>
                </a:cubicBezTo>
                <a:lnTo>
                  <a:pt x="50955" y="88846"/>
                </a:lnTo>
                <a:cubicBezTo>
                  <a:pt x="51067" y="89412"/>
                  <a:pt x="50955" y="90061"/>
                  <a:pt x="50955" y="90632"/>
                </a:cubicBezTo>
                <a:lnTo>
                  <a:pt x="50899" y="90671"/>
                </a:lnTo>
                <a:cubicBezTo>
                  <a:pt x="50497" y="94495"/>
                  <a:pt x="56114" y="97613"/>
                  <a:pt x="55583" y="101532"/>
                </a:cubicBezTo>
                <a:cubicBezTo>
                  <a:pt x="55310" y="103569"/>
                  <a:pt x="56404" y="109257"/>
                  <a:pt x="59223" y="109990"/>
                </a:cubicBezTo>
                <a:cubicBezTo>
                  <a:pt x="59799" y="110494"/>
                  <a:pt x="62612" y="115655"/>
                  <a:pt x="62082" y="116238"/>
                </a:cubicBezTo>
                <a:cubicBezTo>
                  <a:pt x="60212" y="116708"/>
                  <a:pt x="62060" y="117486"/>
                  <a:pt x="62216" y="118203"/>
                </a:cubicBezTo>
                <a:cubicBezTo>
                  <a:pt x="61233" y="120414"/>
                  <a:pt x="66811" y="120223"/>
                  <a:pt x="68229" y="119540"/>
                </a:cubicBezTo>
                <a:cubicBezTo>
                  <a:pt x="69892" y="118729"/>
                  <a:pt x="71534" y="119205"/>
                  <a:pt x="73415" y="119345"/>
                </a:cubicBezTo>
                <a:cubicBezTo>
                  <a:pt x="73415" y="119345"/>
                  <a:pt x="73493" y="119037"/>
                  <a:pt x="73499" y="119025"/>
                </a:cubicBezTo>
                <a:cubicBezTo>
                  <a:pt x="76866" y="119154"/>
                  <a:pt x="79462" y="116467"/>
                  <a:pt x="81740" y="114743"/>
                </a:cubicBezTo>
                <a:cubicBezTo>
                  <a:pt x="82929" y="113836"/>
                  <a:pt x="83414" y="112716"/>
                  <a:pt x="84263" y="111614"/>
                </a:cubicBezTo>
                <a:cubicBezTo>
                  <a:pt x="84732" y="110992"/>
                  <a:pt x="85904" y="110561"/>
                  <a:pt x="86278" y="109917"/>
                </a:cubicBezTo>
                <a:cubicBezTo>
                  <a:pt x="86826" y="108955"/>
                  <a:pt x="87317" y="108081"/>
                  <a:pt x="87585" y="106889"/>
                </a:cubicBezTo>
                <a:lnTo>
                  <a:pt x="87635" y="106889"/>
                </a:lnTo>
                <a:cubicBezTo>
                  <a:pt x="87741" y="106340"/>
                  <a:pt x="87786" y="105792"/>
                  <a:pt x="87775" y="105237"/>
                </a:cubicBezTo>
                <a:lnTo>
                  <a:pt x="87423" y="105215"/>
                </a:lnTo>
                <a:cubicBezTo>
                  <a:pt x="87719" y="104185"/>
                  <a:pt x="88584" y="104258"/>
                  <a:pt x="89623" y="103771"/>
                </a:cubicBezTo>
                <a:cubicBezTo>
                  <a:pt x="91398" y="102920"/>
                  <a:pt x="91861" y="102808"/>
                  <a:pt x="92235" y="101190"/>
                </a:cubicBezTo>
                <a:cubicBezTo>
                  <a:pt x="92364" y="99779"/>
                  <a:pt x="92498" y="98777"/>
                  <a:pt x="92007" y="97406"/>
                </a:cubicBezTo>
                <a:cubicBezTo>
                  <a:pt x="91141" y="95038"/>
                  <a:pt x="91873" y="94909"/>
                  <a:pt x="93955" y="93437"/>
                </a:cubicBezTo>
                <a:cubicBezTo>
                  <a:pt x="95591" y="92278"/>
                  <a:pt x="96149" y="91517"/>
                  <a:pt x="98226" y="90587"/>
                </a:cubicBezTo>
                <a:cubicBezTo>
                  <a:pt x="99778" y="89888"/>
                  <a:pt x="103005" y="87520"/>
                  <a:pt x="102022" y="85706"/>
                </a:cubicBezTo>
                <a:cubicBezTo>
                  <a:pt x="101726" y="85152"/>
                  <a:pt x="102067" y="78865"/>
                  <a:pt x="101414" y="78949"/>
                </a:cubicBezTo>
                <a:cubicBezTo>
                  <a:pt x="101280" y="78663"/>
                  <a:pt x="100621" y="78300"/>
                  <a:pt x="100258" y="78300"/>
                </a:cubicBezTo>
                <a:cubicBezTo>
                  <a:pt x="99471" y="77449"/>
                  <a:pt x="100107" y="75601"/>
                  <a:pt x="99555" y="74750"/>
                </a:cubicBezTo>
                <a:cubicBezTo>
                  <a:pt x="99354" y="74459"/>
                  <a:pt x="99812" y="73983"/>
                  <a:pt x="99862" y="73704"/>
                </a:cubicBezTo>
                <a:cubicBezTo>
                  <a:pt x="100018" y="72864"/>
                  <a:pt x="99091" y="72948"/>
                  <a:pt x="98762" y="72416"/>
                </a:cubicBezTo>
                <a:cubicBezTo>
                  <a:pt x="98477" y="71643"/>
                  <a:pt x="100442" y="67266"/>
                  <a:pt x="101230" y="66583"/>
                </a:cubicBezTo>
                <a:cubicBezTo>
                  <a:pt x="101916" y="66398"/>
                  <a:pt x="102357" y="66057"/>
                  <a:pt x="102843" y="65603"/>
                </a:cubicBezTo>
                <a:lnTo>
                  <a:pt x="102944" y="65760"/>
                </a:lnTo>
                <a:cubicBezTo>
                  <a:pt x="105702" y="62149"/>
                  <a:pt x="109811" y="60050"/>
                  <a:pt x="112898" y="56797"/>
                </a:cubicBezTo>
                <a:cubicBezTo>
                  <a:pt x="114377" y="55241"/>
                  <a:pt x="115823" y="53668"/>
                  <a:pt x="116465" y="51692"/>
                </a:cubicBezTo>
                <a:cubicBezTo>
                  <a:pt x="116773" y="50757"/>
                  <a:pt x="117387" y="49867"/>
                  <a:pt x="117884" y="48999"/>
                </a:cubicBezTo>
                <a:cubicBezTo>
                  <a:pt x="118587" y="47773"/>
                  <a:pt x="118676" y="46587"/>
                  <a:pt x="119235" y="45456"/>
                </a:cubicBezTo>
                <a:cubicBezTo>
                  <a:pt x="119302" y="45489"/>
                  <a:pt x="119346" y="45545"/>
                  <a:pt x="119369" y="45624"/>
                </a:cubicBezTo>
                <a:cubicBezTo>
                  <a:pt x="119564" y="45624"/>
                  <a:pt x="119754" y="45618"/>
                  <a:pt x="119949" y="45601"/>
                </a:cubicBezTo>
                <a:cubicBezTo>
                  <a:pt x="120066" y="45193"/>
                  <a:pt x="119966" y="44907"/>
                  <a:pt x="119748" y="44459"/>
                </a:cubicBezTo>
                <a:cubicBezTo>
                  <a:pt x="119704" y="44370"/>
                  <a:pt x="119905" y="44773"/>
                  <a:pt x="119748" y="4445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6556375" y="2501900"/>
            <a:ext cx="549275" cy="434974"/>
          </a:xfrm>
          <a:custGeom>
            <a:pathLst>
              <a:path extrusionOk="0" h="120000" w="120000">
                <a:moveTo>
                  <a:pt x="93950" y="84036"/>
                </a:moveTo>
                <a:cubicBezTo>
                  <a:pt x="93805" y="84387"/>
                  <a:pt x="94411" y="86432"/>
                  <a:pt x="94750" y="86476"/>
                </a:cubicBezTo>
                <a:cubicBezTo>
                  <a:pt x="94945" y="86504"/>
                  <a:pt x="94745" y="85713"/>
                  <a:pt x="95045" y="86031"/>
                </a:cubicBezTo>
                <a:cubicBezTo>
                  <a:pt x="95323" y="86315"/>
                  <a:pt x="94589" y="87546"/>
                  <a:pt x="95612" y="87385"/>
                </a:cubicBezTo>
                <a:cubicBezTo>
                  <a:pt x="95923" y="87340"/>
                  <a:pt x="96884" y="87502"/>
                  <a:pt x="97062" y="87808"/>
                </a:cubicBezTo>
                <a:cubicBezTo>
                  <a:pt x="96995" y="87635"/>
                  <a:pt x="96940" y="87463"/>
                  <a:pt x="96901" y="87279"/>
                </a:cubicBezTo>
                <a:cubicBezTo>
                  <a:pt x="97351" y="87390"/>
                  <a:pt x="98118" y="89112"/>
                  <a:pt x="98513" y="88856"/>
                </a:cubicBezTo>
                <a:cubicBezTo>
                  <a:pt x="98852" y="88627"/>
                  <a:pt x="98001" y="87791"/>
                  <a:pt x="98001" y="87496"/>
                </a:cubicBezTo>
                <a:cubicBezTo>
                  <a:pt x="98152" y="87563"/>
                  <a:pt x="98741" y="87691"/>
                  <a:pt x="98624" y="87218"/>
                </a:cubicBezTo>
                <a:cubicBezTo>
                  <a:pt x="98535" y="86855"/>
                  <a:pt x="97635" y="86911"/>
                  <a:pt x="97485" y="86816"/>
                </a:cubicBezTo>
                <a:cubicBezTo>
                  <a:pt x="96423" y="86120"/>
                  <a:pt x="96056" y="87123"/>
                  <a:pt x="95606" y="85312"/>
                </a:cubicBezTo>
                <a:cubicBezTo>
                  <a:pt x="95334" y="84208"/>
                  <a:pt x="96123" y="84130"/>
                  <a:pt x="96284" y="83194"/>
                </a:cubicBezTo>
                <a:cubicBezTo>
                  <a:pt x="96334" y="82932"/>
                  <a:pt x="96051" y="81211"/>
                  <a:pt x="95934" y="80843"/>
                </a:cubicBezTo>
                <a:cubicBezTo>
                  <a:pt x="95439" y="80893"/>
                  <a:pt x="94233" y="80397"/>
                  <a:pt x="94178" y="81283"/>
                </a:cubicBezTo>
                <a:cubicBezTo>
                  <a:pt x="94150" y="81740"/>
                  <a:pt x="94667" y="83807"/>
                  <a:pt x="94417" y="84058"/>
                </a:cubicBezTo>
                <a:cubicBezTo>
                  <a:pt x="94250" y="84225"/>
                  <a:pt x="94078" y="83718"/>
                  <a:pt x="93950" y="84036"/>
                </a:cubicBezTo>
                <a:close/>
                <a:moveTo>
                  <a:pt x="93950" y="84036"/>
                </a:moveTo>
                <a:cubicBezTo>
                  <a:pt x="94072" y="83724"/>
                  <a:pt x="93861" y="84259"/>
                  <a:pt x="93950" y="84036"/>
                </a:cubicBezTo>
                <a:cubicBezTo>
                  <a:pt x="93950" y="84036"/>
                  <a:pt x="93950" y="84036"/>
                  <a:pt x="93950" y="84036"/>
                </a:cubicBezTo>
                <a:close/>
                <a:moveTo>
                  <a:pt x="98424" y="93107"/>
                </a:moveTo>
                <a:cubicBezTo>
                  <a:pt x="98418" y="93626"/>
                  <a:pt x="98957" y="93832"/>
                  <a:pt x="99119" y="93314"/>
                </a:cubicBezTo>
                <a:cubicBezTo>
                  <a:pt x="99169" y="93158"/>
                  <a:pt x="98518" y="92188"/>
                  <a:pt x="98496" y="91726"/>
                </a:cubicBezTo>
                <a:cubicBezTo>
                  <a:pt x="98507" y="91999"/>
                  <a:pt x="96395" y="90405"/>
                  <a:pt x="96379" y="90578"/>
                </a:cubicBezTo>
                <a:cubicBezTo>
                  <a:pt x="96356" y="90856"/>
                  <a:pt x="96356" y="91586"/>
                  <a:pt x="96429" y="91932"/>
                </a:cubicBezTo>
                <a:cubicBezTo>
                  <a:pt x="96556" y="92578"/>
                  <a:pt x="97346" y="92099"/>
                  <a:pt x="97373" y="92879"/>
                </a:cubicBezTo>
                <a:cubicBezTo>
                  <a:pt x="97385" y="93041"/>
                  <a:pt x="96851" y="93057"/>
                  <a:pt x="96951" y="93425"/>
                </a:cubicBezTo>
                <a:cubicBezTo>
                  <a:pt x="97012" y="93654"/>
                  <a:pt x="97696" y="94523"/>
                  <a:pt x="97885" y="94267"/>
                </a:cubicBezTo>
                <a:cubicBezTo>
                  <a:pt x="98163" y="93893"/>
                  <a:pt x="97507" y="93386"/>
                  <a:pt x="97896" y="92957"/>
                </a:cubicBezTo>
                <a:cubicBezTo>
                  <a:pt x="97907" y="93080"/>
                  <a:pt x="97879" y="93659"/>
                  <a:pt x="98001" y="93720"/>
                </a:cubicBezTo>
                <a:cubicBezTo>
                  <a:pt x="97974" y="93709"/>
                  <a:pt x="97946" y="93693"/>
                  <a:pt x="98007" y="93720"/>
                </a:cubicBezTo>
                <a:cubicBezTo>
                  <a:pt x="98068" y="93748"/>
                  <a:pt x="98040" y="93737"/>
                  <a:pt x="98007" y="93720"/>
                </a:cubicBezTo>
                <a:cubicBezTo>
                  <a:pt x="98135" y="93771"/>
                  <a:pt x="98263" y="93191"/>
                  <a:pt x="98424" y="93107"/>
                </a:cubicBezTo>
                <a:close/>
                <a:moveTo>
                  <a:pt x="98429" y="88939"/>
                </a:moveTo>
                <a:cubicBezTo>
                  <a:pt x="98329" y="89480"/>
                  <a:pt x="99824" y="90427"/>
                  <a:pt x="98557" y="90477"/>
                </a:cubicBezTo>
                <a:cubicBezTo>
                  <a:pt x="98513" y="90773"/>
                  <a:pt x="99280" y="92612"/>
                  <a:pt x="99580" y="92528"/>
                </a:cubicBezTo>
                <a:cubicBezTo>
                  <a:pt x="99597" y="92099"/>
                  <a:pt x="99180" y="91508"/>
                  <a:pt x="99263" y="91113"/>
                </a:cubicBezTo>
                <a:cubicBezTo>
                  <a:pt x="99352" y="90678"/>
                  <a:pt x="99752" y="91107"/>
                  <a:pt x="99930" y="90890"/>
                </a:cubicBezTo>
                <a:cubicBezTo>
                  <a:pt x="99891" y="90934"/>
                  <a:pt x="99847" y="90990"/>
                  <a:pt x="99930" y="90884"/>
                </a:cubicBezTo>
                <a:cubicBezTo>
                  <a:pt x="99991" y="90812"/>
                  <a:pt x="99963" y="90845"/>
                  <a:pt x="99930" y="90884"/>
                </a:cubicBezTo>
                <a:cubicBezTo>
                  <a:pt x="100469" y="90204"/>
                  <a:pt x="98963" y="88906"/>
                  <a:pt x="98429" y="88939"/>
                </a:cubicBezTo>
                <a:close/>
                <a:moveTo>
                  <a:pt x="100969" y="97253"/>
                </a:moveTo>
                <a:cubicBezTo>
                  <a:pt x="100969" y="97181"/>
                  <a:pt x="100969" y="97214"/>
                  <a:pt x="100969" y="97253"/>
                </a:cubicBezTo>
                <a:cubicBezTo>
                  <a:pt x="100969" y="97253"/>
                  <a:pt x="100969" y="97253"/>
                  <a:pt x="100969" y="97253"/>
                </a:cubicBezTo>
                <a:close/>
                <a:moveTo>
                  <a:pt x="100502" y="97967"/>
                </a:moveTo>
                <a:cubicBezTo>
                  <a:pt x="100697" y="99248"/>
                  <a:pt x="100041" y="98184"/>
                  <a:pt x="100058" y="98184"/>
                </a:cubicBezTo>
                <a:cubicBezTo>
                  <a:pt x="98930" y="98273"/>
                  <a:pt x="99024" y="97699"/>
                  <a:pt x="99002" y="96328"/>
                </a:cubicBezTo>
                <a:cubicBezTo>
                  <a:pt x="98985" y="95442"/>
                  <a:pt x="97862" y="96061"/>
                  <a:pt x="97457" y="95810"/>
                </a:cubicBezTo>
                <a:cubicBezTo>
                  <a:pt x="97218" y="95660"/>
                  <a:pt x="97196" y="96991"/>
                  <a:pt x="96907" y="96908"/>
                </a:cubicBezTo>
                <a:cubicBezTo>
                  <a:pt x="96467" y="96780"/>
                  <a:pt x="97646" y="94010"/>
                  <a:pt x="98479" y="94679"/>
                </a:cubicBezTo>
                <a:cubicBezTo>
                  <a:pt x="98491" y="94684"/>
                  <a:pt x="98885" y="95927"/>
                  <a:pt x="98996" y="95074"/>
                </a:cubicBezTo>
                <a:cubicBezTo>
                  <a:pt x="99069" y="94501"/>
                  <a:pt x="99074" y="94662"/>
                  <a:pt x="99452" y="94707"/>
                </a:cubicBezTo>
                <a:cubicBezTo>
                  <a:pt x="99535" y="94133"/>
                  <a:pt x="99374" y="94205"/>
                  <a:pt x="99947" y="94094"/>
                </a:cubicBezTo>
                <a:cubicBezTo>
                  <a:pt x="100547" y="93977"/>
                  <a:pt x="99802" y="93202"/>
                  <a:pt x="100041" y="93018"/>
                </a:cubicBezTo>
                <a:cubicBezTo>
                  <a:pt x="100603" y="92578"/>
                  <a:pt x="100764" y="94534"/>
                  <a:pt x="100780" y="94606"/>
                </a:cubicBezTo>
                <a:cubicBezTo>
                  <a:pt x="100769" y="94562"/>
                  <a:pt x="101214" y="95621"/>
                  <a:pt x="101153" y="95442"/>
                </a:cubicBezTo>
                <a:cubicBezTo>
                  <a:pt x="101475" y="96401"/>
                  <a:pt x="100892" y="96629"/>
                  <a:pt x="101008" y="97482"/>
                </a:cubicBezTo>
                <a:lnTo>
                  <a:pt x="100975" y="97292"/>
                </a:lnTo>
                <a:cubicBezTo>
                  <a:pt x="100969" y="97231"/>
                  <a:pt x="100708" y="96507"/>
                  <a:pt x="100597" y="96423"/>
                </a:cubicBezTo>
                <a:cubicBezTo>
                  <a:pt x="99936" y="95927"/>
                  <a:pt x="100514" y="98039"/>
                  <a:pt x="100502" y="97967"/>
                </a:cubicBezTo>
                <a:close/>
                <a:moveTo>
                  <a:pt x="103331" y="107596"/>
                </a:moveTo>
                <a:cubicBezTo>
                  <a:pt x="103331" y="107596"/>
                  <a:pt x="103304" y="107584"/>
                  <a:pt x="103293" y="107573"/>
                </a:cubicBezTo>
                <a:cubicBezTo>
                  <a:pt x="103298" y="107579"/>
                  <a:pt x="103309" y="107584"/>
                  <a:pt x="103331" y="107596"/>
                </a:cubicBezTo>
                <a:close/>
                <a:moveTo>
                  <a:pt x="103331" y="107596"/>
                </a:moveTo>
                <a:lnTo>
                  <a:pt x="103365" y="107596"/>
                </a:lnTo>
                <a:cubicBezTo>
                  <a:pt x="103459" y="106620"/>
                  <a:pt x="102403" y="106225"/>
                  <a:pt x="103532" y="105812"/>
                </a:cubicBezTo>
                <a:cubicBezTo>
                  <a:pt x="103682" y="105578"/>
                  <a:pt x="103643" y="105378"/>
                  <a:pt x="103415" y="105211"/>
                </a:cubicBezTo>
                <a:cubicBezTo>
                  <a:pt x="103609" y="104832"/>
                  <a:pt x="103837" y="104776"/>
                  <a:pt x="103759" y="104180"/>
                </a:cubicBezTo>
                <a:cubicBezTo>
                  <a:pt x="103615" y="104146"/>
                  <a:pt x="102592" y="104358"/>
                  <a:pt x="103159" y="103706"/>
                </a:cubicBezTo>
                <a:cubicBezTo>
                  <a:pt x="103176" y="103689"/>
                  <a:pt x="104065" y="102424"/>
                  <a:pt x="103381" y="102803"/>
                </a:cubicBezTo>
                <a:cubicBezTo>
                  <a:pt x="102264" y="103422"/>
                  <a:pt x="102225" y="106971"/>
                  <a:pt x="103331" y="107596"/>
                </a:cubicBezTo>
                <a:close/>
                <a:moveTo>
                  <a:pt x="100614" y="111396"/>
                </a:moveTo>
                <a:cubicBezTo>
                  <a:pt x="100597" y="111223"/>
                  <a:pt x="100575" y="111039"/>
                  <a:pt x="100614" y="111401"/>
                </a:cubicBezTo>
                <a:cubicBezTo>
                  <a:pt x="100647" y="111719"/>
                  <a:pt x="100630" y="111569"/>
                  <a:pt x="100614" y="111401"/>
                </a:cubicBezTo>
                <a:cubicBezTo>
                  <a:pt x="100686" y="112059"/>
                  <a:pt x="101742" y="112343"/>
                  <a:pt x="101742" y="111663"/>
                </a:cubicBezTo>
                <a:lnTo>
                  <a:pt x="101742" y="111541"/>
                </a:lnTo>
                <a:cubicBezTo>
                  <a:pt x="101742" y="111056"/>
                  <a:pt x="100547" y="110705"/>
                  <a:pt x="100614" y="111396"/>
                </a:cubicBezTo>
                <a:close/>
                <a:moveTo>
                  <a:pt x="105065" y="110800"/>
                </a:moveTo>
                <a:cubicBezTo>
                  <a:pt x="105138" y="110850"/>
                  <a:pt x="105249" y="110922"/>
                  <a:pt x="105060" y="110800"/>
                </a:cubicBezTo>
                <a:cubicBezTo>
                  <a:pt x="104988" y="110755"/>
                  <a:pt x="105015" y="110772"/>
                  <a:pt x="105054" y="110794"/>
                </a:cubicBezTo>
                <a:cubicBezTo>
                  <a:pt x="104782" y="110627"/>
                  <a:pt x="103031" y="110214"/>
                  <a:pt x="102920" y="110866"/>
                </a:cubicBezTo>
                <a:cubicBezTo>
                  <a:pt x="102870" y="111167"/>
                  <a:pt x="105238" y="111819"/>
                  <a:pt x="105532" y="111942"/>
                </a:cubicBezTo>
                <a:cubicBezTo>
                  <a:pt x="105677" y="111468"/>
                  <a:pt x="105516" y="111095"/>
                  <a:pt x="105065" y="110800"/>
                </a:cubicBezTo>
                <a:close/>
                <a:moveTo>
                  <a:pt x="90387" y="118138"/>
                </a:moveTo>
                <a:cubicBezTo>
                  <a:pt x="90459" y="118183"/>
                  <a:pt x="90554" y="118233"/>
                  <a:pt x="90382" y="118138"/>
                </a:cubicBezTo>
                <a:cubicBezTo>
                  <a:pt x="90276" y="118077"/>
                  <a:pt x="90315" y="118105"/>
                  <a:pt x="90376" y="118133"/>
                </a:cubicBezTo>
                <a:cubicBezTo>
                  <a:pt x="89915" y="117888"/>
                  <a:pt x="88336" y="117670"/>
                  <a:pt x="88031" y="117230"/>
                </a:cubicBezTo>
                <a:cubicBezTo>
                  <a:pt x="87625" y="116634"/>
                  <a:pt x="89259" y="116751"/>
                  <a:pt x="89109" y="116405"/>
                </a:cubicBezTo>
                <a:cubicBezTo>
                  <a:pt x="89009" y="116166"/>
                  <a:pt x="86875" y="116416"/>
                  <a:pt x="86413" y="116054"/>
                </a:cubicBezTo>
                <a:cubicBezTo>
                  <a:pt x="85763" y="115530"/>
                  <a:pt x="85496" y="116762"/>
                  <a:pt x="84396" y="116355"/>
                </a:cubicBezTo>
                <a:cubicBezTo>
                  <a:pt x="83534" y="116038"/>
                  <a:pt x="81356" y="113792"/>
                  <a:pt x="80861" y="116205"/>
                </a:cubicBezTo>
                <a:cubicBezTo>
                  <a:pt x="81578" y="116221"/>
                  <a:pt x="82395" y="117158"/>
                  <a:pt x="83151" y="117414"/>
                </a:cubicBezTo>
                <a:cubicBezTo>
                  <a:pt x="84418" y="117837"/>
                  <a:pt x="85991" y="118222"/>
                  <a:pt x="87291" y="118378"/>
                </a:cubicBezTo>
                <a:cubicBezTo>
                  <a:pt x="87636" y="118423"/>
                  <a:pt x="89453" y="119052"/>
                  <a:pt x="89570" y="118723"/>
                </a:cubicBezTo>
                <a:cubicBezTo>
                  <a:pt x="89526" y="118852"/>
                  <a:pt x="91388" y="118696"/>
                  <a:pt x="90387" y="118138"/>
                </a:cubicBezTo>
                <a:close/>
                <a:moveTo>
                  <a:pt x="81072" y="114427"/>
                </a:moveTo>
                <a:cubicBezTo>
                  <a:pt x="81217" y="114121"/>
                  <a:pt x="81117" y="114332"/>
                  <a:pt x="81072" y="114427"/>
                </a:cubicBezTo>
                <a:cubicBezTo>
                  <a:pt x="81228" y="114104"/>
                  <a:pt x="81517" y="111195"/>
                  <a:pt x="81400" y="110850"/>
                </a:cubicBezTo>
                <a:cubicBezTo>
                  <a:pt x="81545" y="110956"/>
                  <a:pt x="81722" y="110978"/>
                  <a:pt x="81839" y="111123"/>
                </a:cubicBezTo>
                <a:cubicBezTo>
                  <a:pt x="81806" y="110476"/>
                  <a:pt x="81834" y="109685"/>
                  <a:pt x="81283" y="109050"/>
                </a:cubicBezTo>
                <a:cubicBezTo>
                  <a:pt x="81044" y="108777"/>
                  <a:pt x="80400" y="109067"/>
                  <a:pt x="80455" y="109529"/>
                </a:cubicBezTo>
                <a:cubicBezTo>
                  <a:pt x="80500" y="109930"/>
                  <a:pt x="81117" y="109919"/>
                  <a:pt x="81211" y="110515"/>
                </a:cubicBezTo>
                <a:cubicBezTo>
                  <a:pt x="80833" y="109964"/>
                  <a:pt x="80611" y="109964"/>
                  <a:pt x="80088" y="109696"/>
                </a:cubicBezTo>
                <a:cubicBezTo>
                  <a:pt x="79666" y="108314"/>
                  <a:pt x="78832" y="107785"/>
                  <a:pt x="79149" y="106520"/>
                </a:cubicBezTo>
                <a:cubicBezTo>
                  <a:pt x="79283" y="106013"/>
                  <a:pt x="77065" y="103539"/>
                  <a:pt x="76548" y="103444"/>
                </a:cubicBezTo>
                <a:cubicBezTo>
                  <a:pt x="75642" y="103266"/>
                  <a:pt x="73997" y="101098"/>
                  <a:pt x="73580" y="100179"/>
                </a:cubicBezTo>
                <a:cubicBezTo>
                  <a:pt x="73224" y="99382"/>
                  <a:pt x="70106" y="98178"/>
                  <a:pt x="70807" y="99566"/>
                </a:cubicBezTo>
                <a:cubicBezTo>
                  <a:pt x="71162" y="100268"/>
                  <a:pt x="71757" y="100853"/>
                  <a:pt x="72213" y="101438"/>
                </a:cubicBezTo>
                <a:cubicBezTo>
                  <a:pt x="72663" y="102006"/>
                  <a:pt x="73047" y="103349"/>
                  <a:pt x="73625" y="103667"/>
                </a:cubicBezTo>
                <a:cubicBezTo>
                  <a:pt x="74158" y="103962"/>
                  <a:pt x="74425" y="104358"/>
                  <a:pt x="74531" y="105133"/>
                </a:cubicBezTo>
                <a:cubicBezTo>
                  <a:pt x="74670" y="106163"/>
                  <a:pt x="75425" y="106916"/>
                  <a:pt x="75820" y="107796"/>
                </a:cubicBezTo>
                <a:cubicBezTo>
                  <a:pt x="76287" y="108838"/>
                  <a:pt x="76354" y="110632"/>
                  <a:pt x="77243" y="111262"/>
                </a:cubicBezTo>
                <a:cubicBezTo>
                  <a:pt x="77804" y="111663"/>
                  <a:pt x="78082" y="112778"/>
                  <a:pt x="78693" y="113296"/>
                </a:cubicBezTo>
                <a:cubicBezTo>
                  <a:pt x="79021" y="113569"/>
                  <a:pt x="79588" y="114739"/>
                  <a:pt x="79883" y="114812"/>
                </a:cubicBezTo>
                <a:cubicBezTo>
                  <a:pt x="79861" y="114628"/>
                  <a:pt x="79783" y="114399"/>
                  <a:pt x="79911" y="114249"/>
                </a:cubicBezTo>
                <a:cubicBezTo>
                  <a:pt x="80105" y="114371"/>
                  <a:pt x="80922" y="114750"/>
                  <a:pt x="81072" y="114427"/>
                </a:cubicBezTo>
                <a:cubicBezTo>
                  <a:pt x="81055" y="114466"/>
                  <a:pt x="81044" y="114488"/>
                  <a:pt x="81072" y="114427"/>
                </a:cubicBezTo>
                <a:close/>
                <a:moveTo>
                  <a:pt x="100086" y="104330"/>
                </a:moveTo>
                <a:cubicBezTo>
                  <a:pt x="99947" y="104481"/>
                  <a:pt x="99836" y="104659"/>
                  <a:pt x="99747" y="104865"/>
                </a:cubicBezTo>
                <a:cubicBezTo>
                  <a:pt x="98563" y="106698"/>
                  <a:pt x="96940" y="104637"/>
                  <a:pt x="95578" y="105383"/>
                </a:cubicBezTo>
                <a:cubicBezTo>
                  <a:pt x="94850" y="105785"/>
                  <a:pt x="93622" y="110872"/>
                  <a:pt x="94128" y="111635"/>
                </a:cubicBezTo>
                <a:cubicBezTo>
                  <a:pt x="94417" y="112070"/>
                  <a:pt x="94494" y="115269"/>
                  <a:pt x="95045" y="114622"/>
                </a:cubicBezTo>
                <a:cubicBezTo>
                  <a:pt x="95667" y="113898"/>
                  <a:pt x="95461" y="111875"/>
                  <a:pt x="95356" y="110917"/>
                </a:cubicBezTo>
                <a:cubicBezTo>
                  <a:pt x="96840" y="109930"/>
                  <a:pt x="95528" y="114522"/>
                  <a:pt x="97585" y="112817"/>
                </a:cubicBezTo>
                <a:cubicBezTo>
                  <a:pt x="97979" y="112488"/>
                  <a:pt x="96812" y="110131"/>
                  <a:pt x="96623" y="109774"/>
                </a:cubicBezTo>
                <a:cubicBezTo>
                  <a:pt x="96295" y="109139"/>
                  <a:pt x="98340" y="108387"/>
                  <a:pt x="98402" y="107880"/>
                </a:cubicBezTo>
                <a:cubicBezTo>
                  <a:pt x="98457" y="107406"/>
                  <a:pt x="94122" y="110058"/>
                  <a:pt x="95172" y="106626"/>
                </a:cubicBezTo>
                <a:cubicBezTo>
                  <a:pt x="95434" y="105779"/>
                  <a:pt x="97368" y="106169"/>
                  <a:pt x="97862" y="106236"/>
                </a:cubicBezTo>
                <a:cubicBezTo>
                  <a:pt x="98474" y="106314"/>
                  <a:pt x="99124" y="106620"/>
                  <a:pt x="99597" y="105907"/>
                </a:cubicBezTo>
                <a:cubicBezTo>
                  <a:pt x="99635" y="105851"/>
                  <a:pt x="100541" y="104124"/>
                  <a:pt x="100086" y="104330"/>
                </a:cubicBezTo>
                <a:close/>
                <a:moveTo>
                  <a:pt x="92838" y="72897"/>
                </a:moveTo>
                <a:cubicBezTo>
                  <a:pt x="92332" y="74178"/>
                  <a:pt x="93277" y="74797"/>
                  <a:pt x="93594" y="75833"/>
                </a:cubicBezTo>
                <a:cubicBezTo>
                  <a:pt x="93600" y="75833"/>
                  <a:pt x="93650" y="75833"/>
                  <a:pt x="93655" y="75833"/>
                </a:cubicBezTo>
                <a:cubicBezTo>
                  <a:pt x="93677" y="75343"/>
                  <a:pt x="94622" y="71426"/>
                  <a:pt x="93861" y="71414"/>
                </a:cubicBezTo>
                <a:cubicBezTo>
                  <a:pt x="93861" y="71414"/>
                  <a:pt x="93861" y="71414"/>
                  <a:pt x="93861" y="71414"/>
                </a:cubicBezTo>
                <a:cubicBezTo>
                  <a:pt x="93639" y="71414"/>
                  <a:pt x="93805" y="71414"/>
                  <a:pt x="93861" y="71414"/>
                </a:cubicBezTo>
                <a:cubicBezTo>
                  <a:pt x="93211" y="71414"/>
                  <a:pt x="93077" y="72284"/>
                  <a:pt x="92838" y="72897"/>
                </a:cubicBezTo>
                <a:close/>
                <a:moveTo>
                  <a:pt x="98441" y="60426"/>
                </a:moveTo>
                <a:cubicBezTo>
                  <a:pt x="98390" y="60532"/>
                  <a:pt x="98418" y="60476"/>
                  <a:pt x="98441" y="60426"/>
                </a:cubicBezTo>
                <a:cubicBezTo>
                  <a:pt x="98329" y="60665"/>
                  <a:pt x="99052" y="61830"/>
                  <a:pt x="99141" y="61902"/>
                </a:cubicBezTo>
                <a:cubicBezTo>
                  <a:pt x="99202" y="61953"/>
                  <a:pt x="99291" y="61986"/>
                  <a:pt x="99358" y="61997"/>
                </a:cubicBezTo>
                <a:cubicBezTo>
                  <a:pt x="99363" y="61830"/>
                  <a:pt x="99146" y="60660"/>
                  <a:pt x="99080" y="60732"/>
                </a:cubicBezTo>
                <a:cubicBezTo>
                  <a:pt x="99469" y="60298"/>
                  <a:pt x="99502" y="64299"/>
                  <a:pt x="100469" y="63413"/>
                </a:cubicBezTo>
                <a:cubicBezTo>
                  <a:pt x="100986" y="62950"/>
                  <a:pt x="100658" y="62231"/>
                  <a:pt x="100691" y="61602"/>
                </a:cubicBezTo>
                <a:cubicBezTo>
                  <a:pt x="100753" y="60604"/>
                  <a:pt x="100591" y="61139"/>
                  <a:pt x="100158" y="60509"/>
                </a:cubicBezTo>
                <a:cubicBezTo>
                  <a:pt x="100241" y="60431"/>
                  <a:pt x="99069" y="59105"/>
                  <a:pt x="98441" y="60426"/>
                </a:cubicBezTo>
                <a:cubicBezTo>
                  <a:pt x="98452" y="60409"/>
                  <a:pt x="98457" y="60398"/>
                  <a:pt x="98463" y="60387"/>
                </a:cubicBezTo>
                <a:cubicBezTo>
                  <a:pt x="98457" y="60392"/>
                  <a:pt x="98452" y="60409"/>
                  <a:pt x="98441" y="60426"/>
                </a:cubicBezTo>
                <a:close/>
                <a:moveTo>
                  <a:pt x="100903" y="61189"/>
                </a:moveTo>
                <a:cubicBezTo>
                  <a:pt x="100908" y="61200"/>
                  <a:pt x="100908" y="61206"/>
                  <a:pt x="100914" y="61217"/>
                </a:cubicBezTo>
                <a:lnTo>
                  <a:pt x="100914" y="61184"/>
                </a:lnTo>
                <a:cubicBezTo>
                  <a:pt x="100908" y="61189"/>
                  <a:pt x="100908" y="61189"/>
                  <a:pt x="100903" y="61189"/>
                </a:cubicBezTo>
                <a:close/>
                <a:moveTo>
                  <a:pt x="102787" y="60571"/>
                </a:moveTo>
                <a:cubicBezTo>
                  <a:pt x="102792" y="60576"/>
                  <a:pt x="102792" y="60576"/>
                  <a:pt x="102787" y="60571"/>
                </a:cubicBezTo>
                <a:cubicBezTo>
                  <a:pt x="102659" y="60392"/>
                  <a:pt x="103081" y="59796"/>
                  <a:pt x="103120" y="59785"/>
                </a:cubicBezTo>
                <a:cubicBezTo>
                  <a:pt x="102559" y="58392"/>
                  <a:pt x="101147" y="59601"/>
                  <a:pt x="100875" y="60465"/>
                </a:cubicBezTo>
                <a:cubicBezTo>
                  <a:pt x="101203" y="60208"/>
                  <a:pt x="101536" y="61351"/>
                  <a:pt x="101942" y="61289"/>
                </a:cubicBezTo>
                <a:cubicBezTo>
                  <a:pt x="102009" y="60576"/>
                  <a:pt x="102137" y="59685"/>
                  <a:pt x="102787" y="60571"/>
                </a:cubicBezTo>
                <a:close/>
                <a:moveTo>
                  <a:pt x="105182" y="58258"/>
                </a:moveTo>
                <a:cubicBezTo>
                  <a:pt x="106010" y="58704"/>
                  <a:pt x="105588" y="57690"/>
                  <a:pt x="106055" y="57567"/>
                </a:cubicBezTo>
                <a:cubicBezTo>
                  <a:pt x="106394" y="57478"/>
                  <a:pt x="106166" y="58113"/>
                  <a:pt x="106377" y="58247"/>
                </a:cubicBezTo>
                <a:cubicBezTo>
                  <a:pt x="106494" y="58319"/>
                  <a:pt x="106611" y="56793"/>
                  <a:pt x="107089" y="56999"/>
                </a:cubicBezTo>
                <a:cubicBezTo>
                  <a:pt x="107100" y="57300"/>
                  <a:pt x="107161" y="57573"/>
                  <a:pt x="107283" y="57829"/>
                </a:cubicBezTo>
                <a:cubicBezTo>
                  <a:pt x="107439" y="58013"/>
                  <a:pt x="107644" y="56726"/>
                  <a:pt x="107767" y="56631"/>
                </a:cubicBezTo>
                <a:cubicBezTo>
                  <a:pt x="106649" y="55957"/>
                  <a:pt x="106822" y="53276"/>
                  <a:pt x="106783" y="52435"/>
                </a:cubicBezTo>
                <a:cubicBezTo>
                  <a:pt x="106727" y="51543"/>
                  <a:pt x="105293" y="48273"/>
                  <a:pt x="104426" y="48997"/>
                </a:cubicBezTo>
                <a:cubicBezTo>
                  <a:pt x="103865" y="49471"/>
                  <a:pt x="105060" y="52268"/>
                  <a:pt x="105160" y="53009"/>
                </a:cubicBezTo>
                <a:cubicBezTo>
                  <a:pt x="105277" y="53862"/>
                  <a:pt x="104660" y="54675"/>
                  <a:pt x="104193" y="55071"/>
                </a:cubicBezTo>
                <a:cubicBezTo>
                  <a:pt x="103254" y="55845"/>
                  <a:pt x="103826" y="54341"/>
                  <a:pt x="103465" y="54257"/>
                </a:cubicBezTo>
                <a:cubicBezTo>
                  <a:pt x="103209" y="54201"/>
                  <a:pt x="103259" y="55795"/>
                  <a:pt x="103181" y="56046"/>
                </a:cubicBezTo>
                <a:cubicBezTo>
                  <a:pt x="102803" y="57233"/>
                  <a:pt x="103548" y="56859"/>
                  <a:pt x="102414" y="56703"/>
                </a:cubicBezTo>
                <a:cubicBezTo>
                  <a:pt x="101992" y="56648"/>
                  <a:pt x="100536" y="57027"/>
                  <a:pt x="100286" y="57411"/>
                </a:cubicBezTo>
                <a:cubicBezTo>
                  <a:pt x="100302" y="57389"/>
                  <a:pt x="99391" y="58843"/>
                  <a:pt x="99252" y="58637"/>
                </a:cubicBezTo>
                <a:cubicBezTo>
                  <a:pt x="99480" y="59924"/>
                  <a:pt x="102620" y="58074"/>
                  <a:pt x="103265" y="58353"/>
                </a:cubicBezTo>
                <a:cubicBezTo>
                  <a:pt x="103293" y="59044"/>
                  <a:pt x="103426" y="59512"/>
                  <a:pt x="103948" y="59818"/>
                </a:cubicBezTo>
                <a:cubicBezTo>
                  <a:pt x="104226" y="59980"/>
                  <a:pt x="104576" y="59022"/>
                  <a:pt x="104710" y="58749"/>
                </a:cubicBezTo>
                <a:cubicBezTo>
                  <a:pt x="104849" y="58475"/>
                  <a:pt x="104043" y="58314"/>
                  <a:pt x="104315" y="57890"/>
                </a:cubicBezTo>
                <a:cubicBezTo>
                  <a:pt x="104471" y="57656"/>
                  <a:pt x="105071" y="58197"/>
                  <a:pt x="105182" y="58258"/>
                </a:cubicBezTo>
                <a:close/>
                <a:moveTo>
                  <a:pt x="106488" y="45224"/>
                </a:moveTo>
                <a:lnTo>
                  <a:pt x="106411" y="45197"/>
                </a:lnTo>
                <a:cubicBezTo>
                  <a:pt x="105799" y="45420"/>
                  <a:pt x="106094" y="45954"/>
                  <a:pt x="105077" y="45369"/>
                </a:cubicBezTo>
                <a:cubicBezTo>
                  <a:pt x="104749" y="45180"/>
                  <a:pt x="102737" y="43252"/>
                  <a:pt x="102503" y="43781"/>
                </a:cubicBezTo>
                <a:cubicBezTo>
                  <a:pt x="102703" y="44177"/>
                  <a:pt x="103915" y="46228"/>
                  <a:pt x="103632" y="46696"/>
                </a:cubicBezTo>
                <a:cubicBezTo>
                  <a:pt x="103537" y="46701"/>
                  <a:pt x="102931" y="46473"/>
                  <a:pt x="102815" y="46573"/>
                </a:cubicBezTo>
                <a:cubicBezTo>
                  <a:pt x="102809" y="46768"/>
                  <a:pt x="102942" y="46824"/>
                  <a:pt x="103081" y="46863"/>
                </a:cubicBezTo>
                <a:cubicBezTo>
                  <a:pt x="102992" y="47141"/>
                  <a:pt x="102892" y="47414"/>
                  <a:pt x="102781" y="47682"/>
                </a:cubicBezTo>
                <a:cubicBezTo>
                  <a:pt x="102970" y="48027"/>
                  <a:pt x="103198" y="48334"/>
                  <a:pt x="103459" y="48596"/>
                </a:cubicBezTo>
                <a:cubicBezTo>
                  <a:pt x="103715" y="49398"/>
                  <a:pt x="104487" y="48635"/>
                  <a:pt x="104460" y="48546"/>
                </a:cubicBezTo>
                <a:cubicBezTo>
                  <a:pt x="104343" y="48117"/>
                  <a:pt x="103498" y="48406"/>
                  <a:pt x="103304" y="47910"/>
                </a:cubicBezTo>
                <a:cubicBezTo>
                  <a:pt x="103181" y="47604"/>
                  <a:pt x="104371" y="47526"/>
                  <a:pt x="104510" y="47565"/>
                </a:cubicBezTo>
                <a:cubicBezTo>
                  <a:pt x="104660" y="47604"/>
                  <a:pt x="106388" y="48791"/>
                  <a:pt x="106138" y="47972"/>
                </a:cubicBezTo>
                <a:cubicBezTo>
                  <a:pt x="105860" y="47069"/>
                  <a:pt x="106816" y="46885"/>
                  <a:pt x="107355" y="46618"/>
                </a:cubicBezTo>
                <a:cubicBezTo>
                  <a:pt x="106972" y="46684"/>
                  <a:pt x="106455" y="45648"/>
                  <a:pt x="106488" y="45224"/>
                </a:cubicBezTo>
                <a:close/>
                <a:moveTo>
                  <a:pt x="98074" y="34960"/>
                </a:moveTo>
                <a:cubicBezTo>
                  <a:pt x="98924" y="35768"/>
                  <a:pt x="99724" y="37028"/>
                  <a:pt x="100191" y="38237"/>
                </a:cubicBezTo>
                <a:cubicBezTo>
                  <a:pt x="100486" y="38989"/>
                  <a:pt x="100992" y="40059"/>
                  <a:pt x="101420" y="40694"/>
                </a:cubicBezTo>
                <a:cubicBezTo>
                  <a:pt x="101697" y="41112"/>
                  <a:pt x="102203" y="42700"/>
                  <a:pt x="102676" y="42773"/>
                </a:cubicBezTo>
                <a:cubicBezTo>
                  <a:pt x="102381" y="41625"/>
                  <a:pt x="103009" y="41641"/>
                  <a:pt x="103415" y="42054"/>
                </a:cubicBezTo>
                <a:cubicBezTo>
                  <a:pt x="102603" y="40973"/>
                  <a:pt x="100497" y="39340"/>
                  <a:pt x="101142" y="38214"/>
                </a:cubicBezTo>
                <a:cubicBezTo>
                  <a:pt x="101458" y="37663"/>
                  <a:pt x="102815" y="39106"/>
                  <a:pt x="102926" y="39279"/>
                </a:cubicBezTo>
                <a:cubicBezTo>
                  <a:pt x="102025" y="37897"/>
                  <a:pt x="100741" y="36927"/>
                  <a:pt x="99824" y="35540"/>
                </a:cubicBezTo>
                <a:cubicBezTo>
                  <a:pt x="98963" y="34236"/>
                  <a:pt x="97740" y="31951"/>
                  <a:pt x="96429" y="31310"/>
                </a:cubicBezTo>
                <a:cubicBezTo>
                  <a:pt x="96290" y="31556"/>
                  <a:pt x="97107" y="32469"/>
                  <a:pt x="97140" y="32754"/>
                </a:cubicBezTo>
                <a:cubicBezTo>
                  <a:pt x="97068" y="32748"/>
                  <a:pt x="96573" y="32001"/>
                  <a:pt x="96584" y="32631"/>
                </a:cubicBezTo>
                <a:cubicBezTo>
                  <a:pt x="96584" y="32609"/>
                  <a:pt x="96584" y="32592"/>
                  <a:pt x="96584" y="32637"/>
                </a:cubicBezTo>
                <a:cubicBezTo>
                  <a:pt x="96584" y="32703"/>
                  <a:pt x="96584" y="32670"/>
                  <a:pt x="96584" y="32637"/>
                </a:cubicBezTo>
                <a:cubicBezTo>
                  <a:pt x="96601" y="33032"/>
                  <a:pt x="97835" y="34726"/>
                  <a:pt x="98074" y="34960"/>
                </a:cubicBezTo>
                <a:close/>
                <a:moveTo>
                  <a:pt x="103415" y="42054"/>
                </a:moveTo>
                <a:cubicBezTo>
                  <a:pt x="103570" y="42260"/>
                  <a:pt x="103676" y="42438"/>
                  <a:pt x="103709" y="42594"/>
                </a:cubicBezTo>
                <a:cubicBezTo>
                  <a:pt x="103670" y="42388"/>
                  <a:pt x="103559" y="42199"/>
                  <a:pt x="103415" y="42054"/>
                </a:cubicBezTo>
                <a:close/>
                <a:moveTo>
                  <a:pt x="71118" y="6324"/>
                </a:moveTo>
                <a:cubicBezTo>
                  <a:pt x="70868" y="6252"/>
                  <a:pt x="71668" y="6497"/>
                  <a:pt x="71118" y="6324"/>
                </a:cubicBezTo>
                <a:cubicBezTo>
                  <a:pt x="71118" y="6324"/>
                  <a:pt x="71118" y="6324"/>
                  <a:pt x="71118" y="6324"/>
                </a:cubicBezTo>
                <a:close/>
                <a:moveTo>
                  <a:pt x="71118" y="6324"/>
                </a:moveTo>
                <a:cubicBezTo>
                  <a:pt x="71735" y="6514"/>
                  <a:pt x="75398" y="7071"/>
                  <a:pt x="75759" y="6140"/>
                </a:cubicBezTo>
                <a:cubicBezTo>
                  <a:pt x="75937" y="5672"/>
                  <a:pt x="70823" y="5070"/>
                  <a:pt x="70279" y="5093"/>
                </a:cubicBezTo>
                <a:cubicBezTo>
                  <a:pt x="70029" y="5917"/>
                  <a:pt x="70640" y="6185"/>
                  <a:pt x="71118" y="6324"/>
                </a:cubicBezTo>
                <a:close/>
                <a:moveTo>
                  <a:pt x="36815" y="1064"/>
                </a:moveTo>
                <a:cubicBezTo>
                  <a:pt x="36815" y="1069"/>
                  <a:pt x="36820" y="1086"/>
                  <a:pt x="36826" y="1108"/>
                </a:cubicBezTo>
                <a:cubicBezTo>
                  <a:pt x="36826" y="1092"/>
                  <a:pt x="36820" y="1081"/>
                  <a:pt x="36815" y="1064"/>
                </a:cubicBezTo>
                <a:cubicBezTo>
                  <a:pt x="36815" y="1064"/>
                  <a:pt x="36815" y="1064"/>
                  <a:pt x="36815" y="1064"/>
                </a:cubicBezTo>
                <a:close/>
                <a:moveTo>
                  <a:pt x="36887" y="1276"/>
                </a:moveTo>
                <a:cubicBezTo>
                  <a:pt x="36932" y="1398"/>
                  <a:pt x="36965" y="1493"/>
                  <a:pt x="36887" y="1276"/>
                </a:cubicBezTo>
                <a:cubicBezTo>
                  <a:pt x="36887" y="1276"/>
                  <a:pt x="36887" y="1276"/>
                  <a:pt x="36887" y="1276"/>
                </a:cubicBezTo>
                <a:close/>
                <a:moveTo>
                  <a:pt x="36887" y="1276"/>
                </a:moveTo>
                <a:cubicBezTo>
                  <a:pt x="36887" y="1270"/>
                  <a:pt x="36882" y="1253"/>
                  <a:pt x="36876" y="1248"/>
                </a:cubicBezTo>
                <a:cubicBezTo>
                  <a:pt x="36882" y="1253"/>
                  <a:pt x="36887" y="1264"/>
                  <a:pt x="36887" y="1276"/>
                </a:cubicBezTo>
                <a:close/>
                <a:moveTo>
                  <a:pt x="36826" y="1108"/>
                </a:moveTo>
                <a:cubicBezTo>
                  <a:pt x="36843" y="1142"/>
                  <a:pt x="36859" y="1198"/>
                  <a:pt x="36876" y="1248"/>
                </a:cubicBezTo>
                <a:cubicBezTo>
                  <a:pt x="36865" y="1209"/>
                  <a:pt x="36848" y="1164"/>
                  <a:pt x="36826" y="1108"/>
                </a:cubicBezTo>
                <a:close/>
                <a:moveTo>
                  <a:pt x="36898" y="1064"/>
                </a:moveTo>
                <a:cubicBezTo>
                  <a:pt x="37237" y="1916"/>
                  <a:pt x="38249" y="1147"/>
                  <a:pt x="38760" y="1248"/>
                </a:cubicBezTo>
                <a:cubicBezTo>
                  <a:pt x="38299" y="1526"/>
                  <a:pt x="39466" y="2011"/>
                  <a:pt x="39610" y="2028"/>
                </a:cubicBezTo>
                <a:cubicBezTo>
                  <a:pt x="40678" y="2162"/>
                  <a:pt x="41767" y="2373"/>
                  <a:pt x="42845" y="2312"/>
                </a:cubicBezTo>
                <a:cubicBezTo>
                  <a:pt x="42873" y="2267"/>
                  <a:pt x="42884" y="2245"/>
                  <a:pt x="42895" y="2189"/>
                </a:cubicBezTo>
                <a:cubicBezTo>
                  <a:pt x="42323" y="1944"/>
                  <a:pt x="42173" y="1209"/>
                  <a:pt x="41522" y="1131"/>
                </a:cubicBezTo>
                <a:cubicBezTo>
                  <a:pt x="40594" y="1025"/>
                  <a:pt x="40238" y="735"/>
                  <a:pt x="39427" y="234"/>
                </a:cubicBezTo>
                <a:cubicBezTo>
                  <a:pt x="38999" y="-33"/>
                  <a:pt x="36226" y="-362"/>
                  <a:pt x="36898" y="1064"/>
                </a:cubicBezTo>
                <a:cubicBezTo>
                  <a:pt x="36898" y="1064"/>
                  <a:pt x="36898" y="1064"/>
                  <a:pt x="36898" y="1064"/>
                </a:cubicBezTo>
                <a:close/>
                <a:moveTo>
                  <a:pt x="16945" y="10147"/>
                </a:moveTo>
                <a:cubicBezTo>
                  <a:pt x="17212" y="10163"/>
                  <a:pt x="17051" y="10152"/>
                  <a:pt x="16945" y="10147"/>
                </a:cubicBezTo>
                <a:cubicBezTo>
                  <a:pt x="18113" y="10214"/>
                  <a:pt x="19141" y="11729"/>
                  <a:pt x="20525" y="11049"/>
                </a:cubicBezTo>
                <a:cubicBezTo>
                  <a:pt x="20536" y="11005"/>
                  <a:pt x="20536" y="10921"/>
                  <a:pt x="20525" y="10871"/>
                </a:cubicBezTo>
                <a:cubicBezTo>
                  <a:pt x="18774" y="10136"/>
                  <a:pt x="18157" y="8547"/>
                  <a:pt x="19869" y="6970"/>
                </a:cubicBezTo>
                <a:cubicBezTo>
                  <a:pt x="21553" y="5421"/>
                  <a:pt x="23620" y="5973"/>
                  <a:pt x="25360" y="4864"/>
                </a:cubicBezTo>
                <a:cubicBezTo>
                  <a:pt x="24643" y="3493"/>
                  <a:pt x="22614" y="4775"/>
                  <a:pt x="21570" y="4764"/>
                </a:cubicBezTo>
                <a:cubicBezTo>
                  <a:pt x="20180" y="4753"/>
                  <a:pt x="18329" y="5444"/>
                  <a:pt x="17240" y="6603"/>
                </a:cubicBezTo>
                <a:cubicBezTo>
                  <a:pt x="16895" y="6970"/>
                  <a:pt x="16823" y="7879"/>
                  <a:pt x="16718" y="8358"/>
                </a:cubicBezTo>
                <a:cubicBezTo>
                  <a:pt x="16495" y="9344"/>
                  <a:pt x="15289" y="10052"/>
                  <a:pt x="16945" y="10147"/>
                </a:cubicBezTo>
                <a:close/>
                <a:moveTo>
                  <a:pt x="56779" y="93960"/>
                </a:moveTo>
                <a:cubicBezTo>
                  <a:pt x="55617" y="91464"/>
                  <a:pt x="55523" y="95765"/>
                  <a:pt x="55778" y="96824"/>
                </a:cubicBezTo>
                <a:cubicBezTo>
                  <a:pt x="56090" y="98106"/>
                  <a:pt x="56295" y="98657"/>
                  <a:pt x="57346" y="97721"/>
                </a:cubicBezTo>
                <a:cubicBezTo>
                  <a:pt x="58352" y="96824"/>
                  <a:pt x="57196" y="94857"/>
                  <a:pt x="56779" y="93966"/>
                </a:cubicBezTo>
                <a:cubicBezTo>
                  <a:pt x="56829" y="94077"/>
                  <a:pt x="56934" y="94294"/>
                  <a:pt x="56779" y="93960"/>
                </a:cubicBezTo>
                <a:close/>
                <a:moveTo>
                  <a:pt x="56779" y="93960"/>
                </a:moveTo>
                <a:cubicBezTo>
                  <a:pt x="56779" y="93960"/>
                  <a:pt x="56779" y="93960"/>
                  <a:pt x="56779" y="93966"/>
                </a:cubicBezTo>
                <a:cubicBezTo>
                  <a:pt x="56751" y="93904"/>
                  <a:pt x="56740" y="93876"/>
                  <a:pt x="56779" y="93960"/>
                </a:cubicBezTo>
                <a:close/>
                <a:moveTo>
                  <a:pt x="98263" y="113920"/>
                </a:moveTo>
                <a:cubicBezTo>
                  <a:pt x="98246" y="113853"/>
                  <a:pt x="98252" y="113870"/>
                  <a:pt x="98257" y="113892"/>
                </a:cubicBezTo>
                <a:cubicBezTo>
                  <a:pt x="98079" y="113329"/>
                  <a:pt x="97607" y="112488"/>
                  <a:pt x="97607" y="113887"/>
                </a:cubicBezTo>
                <a:cubicBezTo>
                  <a:pt x="97607" y="115012"/>
                  <a:pt x="98479" y="114723"/>
                  <a:pt x="98268" y="113926"/>
                </a:cubicBezTo>
                <a:cubicBezTo>
                  <a:pt x="98268" y="113931"/>
                  <a:pt x="98268" y="113931"/>
                  <a:pt x="98263" y="113920"/>
                </a:cubicBezTo>
                <a:close/>
                <a:moveTo>
                  <a:pt x="115853" y="110337"/>
                </a:moveTo>
                <a:cubicBezTo>
                  <a:pt x="115853" y="110086"/>
                  <a:pt x="115776" y="110064"/>
                  <a:pt x="115159" y="109897"/>
                </a:cubicBezTo>
                <a:cubicBezTo>
                  <a:pt x="113847" y="109590"/>
                  <a:pt x="112874" y="107913"/>
                  <a:pt x="111590" y="108883"/>
                </a:cubicBezTo>
                <a:lnTo>
                  <a:pt x="111618" y="109111"/>
                </a:lnTo>
                <a:lnTo>
                  <a:pt x="111524" y="109172"/>
                </a:lnTo>
                <a:cubicBezTo>
                  <a:pt x="111563" y="109234"/>
                  <a:pt x="111590" y="109306"/>
                  <a:pt x="111602" y="109379"/>
                </a:cubicBezTo>
                <a:cubicBezTo>
                  <a:pt x="110974" y="109579"/>
                  <a:pt x="110418" y="111073"/>
                  <a:pt x="109956" y="111073"/>
                </a:cubicBezTo>
                <a:cubicBezTo>
                  <a:pt x="110079" y="111073"/>
                  <a:pt x="109206" y="109629"/>
                  <a:pt x="109206" y="109919"/>
                </a:cubicBezTo>
                <a:cubicBezTo>
                  <a:pt x="108884" y="109211"/>
                  <a:pt x="109701" y="107339"/>
                  <a:pt x="108561" y="107339"/>
                </a:cubicBezTo>
                <a:cubicBezTo>
                  <a:pt x="108434" y="107228"/>
                  <a:pt x="107794" y="107044"/>
                  <a:pt x="107661" y="106988"/>
                </a:cubicBezTo>
                <a:cubicBezTo>
                  <a:pt x="106866" y="106659"/>
                  <a:pt x="106738" y="107690"/>
                  <a:pt x="106399" y="107690"/>
                </a:cubicBezTo>
                <a:cubicBezTo>
                  <a:pt x="106283" y="107623"/>
                  <a:pt x="105916" y="107540"/>
                  <a:pt x="105860" y="107774"/>
                </a:cubicBezTo>
                <a:cubicBezTo>
                  <a:pt x="104921" y="107116"/>
                  <a:pt x="106677" y="110008"/>
                  <a:pt x="107127" y="110142"/>
                </a:cubicBezTo>
                <a:cubicBezTo>
                  <a:pt x="106383" y="110320"/>
                  <a:pt x="107255" y="111591"/>
                  <a:pt x="107350" y="112087"/>
                </a:cubicBezTo>
                <a:cubicBezTo>
                  <a:pt x="107689" y="113820"/>
                  <a:pt x="108200" y="112009"/>
                  <a:pt x="108484" y="112009"/>
                </a:cubicBezTo>
                <a:cubicBezTo>
                  <a:pt x="108962" y="112009"/>
                  <a:pt x="110679" y="113469"/>
                  <a:pt x="111257" y="113736"/>
                </a:cubicBezTo>
                <a:cubicBezTo>
                  <a:pt x="111863" y="114015"/>
                  <a:pt x="112163" y="114115"/>
                  <a:pt x="112535" y="114828"/>
                </a:cubicBezTo>
                <a:cubicBezTo>
                  <a:pt x="112696" y="115129"/>
                  <a:pt x="112680" y="115781"/>
                  <a:pt x="112969" y="115987"/>
                </a:cubicBezTo>
                <a:cubicBezTo>
                  <a:pt x="112930" y="116227"/>
                  <a:pt x="112885" y="116383"/>
                  <a:pt x="112941" y="116617"/>
                </a:cubicBezTo>
                <a:cubicBezTo>
                  <a:pt x="112191" y="116801"/>
                  <a:pt x="111707" y="117670"/>
                  <a:pt x="111763" y="118612"/>
                </a:cubicBezTo>
                <a:cubicBezTo>
                  <a:pt x="112424" y="118657"/>
                  <a:pt x="113224" y="118322"/>
                  <a:pt x="113563" y="118322"/>
                </a:cubicBezTo>
                <a:lnTo>
                  <a:pt x="113563" y="118317"/>
                </a:lnTo>
                <a:cubicBezTo>
                  <a:pt x="113563" y="117810"/>
                  <a:pt x="115153" y="119860"/>
                  <a:pt x="115248" y="120000"/>
                </a:cubicBezTo>
                <a:cubicBezTo>
                  <a:pt x="115442" y="118779"/>
                  <a:pt x="115442" y="117470"/>
                  <a:pt x="115598" y="116221"/>
                </a:cubicBezTo>
                <a:lnTo>
                  <a:pt x="115442" y="115954"/>
                </a:lnTo>
                <a:cubicBezTo>
                  <a:pt x="116131" y="114550"/>
                  <a:pt x="115776" y="111953"/>
                  <a:pt x="115853" y="110337"/>
                </a:cubicBezTo>
                <a:close/>
                <a:moveTo>
                  <a:pt x="119394" y="17474"/>
                </a:moveTo>
                <a:cubicBezTo>
                  <a:pt x="119405" y="17474"/>
                  <a:pt x="119560" y="17474"/>
                  <a:pt x="119560" y="17474"/>
                </a:cubicBezTo>
                <a:cubicBezTo>
                  <a:pt x="119627" y="17329"/>
                  <a:pt x="119738" y="17212"/>
                  <a:pt x="119866" y="17134"/>
                </a:cubicBezTo>
                <a:cubicBezTo>
                  <a:pt x="119116" y="15563"/>
                  <a:pt x="116854" y="15223"/>
                  <a:pt x="115537" y="15039"/>
                </a:cubicBezTo>
                <a:cubicBezTo>
                  <a:pt x="113513" y="15039"/>
                  <a:pt x="111335" y="13535"/>
                  <a:pt x="109317" y="13122"/>
                </a:cubicBezTo>
                <a:cubicBezTo>
                  <a:pt x="107000" y="12654"/>
                  <a:pt x="104765" y="11685"/>
                  <a:pt x="102392" y="11623"/>
                </a:cubicBezTo>
                <a:cubicBezTo>
                  <a:pt x="101603" y="11601"/>
                  <a:pt x="100180" y="10944"/>
                  <a:pt x="99641" y="11618"/>
                </a:cubicBezTo>
                <a:cubicBezTo>
                  <a:pt x="98857" y="10938"/>
                  <a:pt x="98668" y="11763"/>
                  <a:pt x="98040" y="11791"/>
                </a:cubicBezTo>
                <a:cubicBezTo>
                  <a:pt x="97757" y="12220"/>
                  <a:pt x="96534" y="11835"/>
                  <a:pt x="96201" y="11779"/>
                </a:cubicBezTo>
                <a:cubicBezTo>
                  <a:pt x="95211" y="11618"/>
                  <a:pt x="94183" y="11846"/>
                  <a:pt x="93205" y="11646"/>
                </a:cubicBezTo>
                <a:cubicBezTo>
                  <a:pt x="92599" y="11523"/>
                  <a:pt x="92344" y="10704"/>
                  <a:pt x="91693" y="10570"/>
                </a:cubicBezTo>
                <a:cubicBezTo>
                  <a:pt x="90348" y="10292"/>
                  <a:pt x="88548" y="9656"/>
                  <a:pt x="87186" y="10319"/>
                </a:cubicBezTo>
                <a:cubicBezTo>
                  <a:pt x="86174" y="10810"/>
                  <a:pt x="84607" y="9840"/>
                  <a:pt x="83551" y="9651"/>
                </a:cubicBezTo>
                <a:cubicBezTo>
                  <a:pt x="83523" y="8832"/>
                  <a:pt x="81150" y="8308"/>
                  <a:pt x="80722" y="8938"/>
                </a:cubicBezTo>
                <a:cubicBezTo>
                  <a:pt x="79972" y="8297"/>
                  <a:pt x="78343" y="8425"/>
                  <a:pt x="77482" y="8375"/>
                </a:cubicBezTo>
                <a:lnTo>
                  <a:pt x="77482" y="8369"/>
                </a:lnTo>
                <a:cubicBezTo>
                  <a:pt x="77026" y="7784"/>
                  <a:pt x="76215" y="7595"/>
                  <a:pt x="75592" y="7673"/>
                </a:cubicBezTo>
                <a:cubicBezTo>
                  <a:pt x="74825" y="7773"/>
                  <a:pt x="75320" y="8358"/>
                  <a:pt x="75820" y="8336"/>
                </a:cubicBezTo>
                <a:cubicBezTo>
                  <a:pt x="75242" y="8447"/>
                  <a:pt x="74619" y="9233"/>
                  <a:pt x="75525" y="9651"/>
                </a:cubicBezTo>
                <a:cubicBezTo>
                  <a:pt x="74653" y="9745"/>
                  <a:pt x="73858" y="9673"/>
                  <a:pt x="72985" y="9863"/>
                </a:cubicBezTo>
                <a:cubicBezTo>
                  <a:pt x="72307" y="10007"/>
                  <a:pt x="70518" y="8525"/>
                  <a:pt x="71268" y="10553"/>
                </a:cubicBezTo>
                <a:cubicBezTo>
                  <a:pt x="70579" y="10397"/>
                  <a:pt x="69906" y="10046"/>
                  <a:pt x="69262" y="9718"/>
                </a:cubicBezTo>
                <a:lnTo>
                  <a:pt x="69295" y="9690"/>
                </a:lnTo>
                <a:lnTo>
                  <a:pt x="69167" y="9199"/>
                </a:lnTo>
                <a:cubicBezTo>
                  <a:pt x="67811" y="7556"/>
                  <a:pt x="64304" y="6664"/>
                  <a:pt x="62520" y="7712"/>
                </a:cubicBezTo>
                <a:cubicBezTo>
                  <a:pt x="62759" y="7812"/>
                  <a:pt x="63020" y="7907"/>
                  <a:pt x="63243" y="8057"/>
                </a:cubicBezTo>
                <a:cubicBezTo>
                  <a:pt x="62442" y="8096"/>
                  <a:pt x="61358" y="8347"/>
                  <a:pt x="60591" y="7996"/>
                </a:cubicBezTo>
                <a:cubicBezTo>
                  <a:pt x="60714" y="7856"/>
                  <a:pt x="60819" y="7645"/>
                  <a:pt x="60914" y="7472"/>
                </a:cubicBezTo>
                <a:cubicBezTo>
                  <a:pt x="59508" y="7455"/>
                  <a:pt x="58135" y="7405"/>
                  <a:pt x="56740" y="7533"/>
                </a:cubicBezTo>
                <a:cubicBezTo>
                  <a:pt x="56417" y="7199"/>
                  <a:pt x="56034" y="6987"/>
                  <a:pt x="55673" y="6725"/>
                </a:cubicBezTo>
                <a:cubicBezTo>
                  <a:pt x="55673" y="6725"/>
                  <a:pt x="55656" y="7255"/>
                  <a:pt x="55656" y="7255"/>
                </a:cubicBezTo>
                <a:cubicBezTo>
                  <a:pt x="55117" y="7227"/>
                  <a:pt x="54361" y="6770"/>
                  <a:pt x="53833" y="7099"/>
                </a:cubicBezTo>
                <a:cubicBezTo>
                  <a:pt x="57240" y="4296"/>
                  <a:pt x="51143" y="4129"/>
                  <a:pt x="49531" y="4257"/>
                </a:cubicBezTo>
                <a:cubicBezTo>
                  <a:pt x="49531" y="4251"/>
                  <a:pt x="49698" y="3800"/>
                  <a:pt x="49698" y="3800"/>
                </a:cubicBezTo>
                <a:cubicBezTo>
                  <a:pt x="49226" y="3856"/>
                  <a:pt x="48764" y="3755"/>
                  <a:pt x="48297" y="3716"/>
                </a:cubicBezTo>
                <a:cubicBezTo>
                  <a:pt x="48309" y="3711"/>
                  <a:pt x="48414" y="3633"/>
                  <a:pt x="48414" y="3633"/>
                </a:cubicBezTo>
                <a:lnTo>
                  <a:pt x="48242" y="3131"/>
                </a:lnTo>
                <a:cubicBezTo>
                  <a:pt x="47619" y="3170"/>
                  <a:pt x="46986" y="3020"/>
                  <a:pt x="46347" y="3036"/>
                </a:cubicBezTo>
                <a:cubicBezTo>
                  <a:pt x="46530" y="3025"/>
                  <a:pt x="46624" y="2919"/>
                  <a:pt x="46630" y="2713"/>
                </a:cubicBezTo>
                <a:cubicBezTo>
                  <a:pt x="46397" y="2078"/>
                  <a:pt x="44624" y="2407"/>
                  <a:pt x="44374" y="2117"/>
                </a:cubicBezTo>
                <a:cubicBezTo>
                  <a:pt x="43796" y="1454"/>
                  <a:pt x="43401" y="2546"/>
                  <a:pt x="42979" y="2535"/>
                </a:cubicBezTo>
                <a:cubicBezTo>
                  <a:pt x="43167" y="3956"/>
                  <a:pt x="44785" y="3198"/>
                  <a:pt x="45591" y="3148"/>
                </a:cubicBezTo>
                <a:cubicBezTo>
                  <a:pt x="45246" y="3265"/>
                  <a:pt x="44701" y="3733"/>
                  <a:pt x="44979" y="4279"/>
                </a:cubicBezTo>
                <a:cubicBezTo>
                  <a:pt x="44529" y="4234"/>
                  <a:pt x="44079" y="4346"/>
                  <a:pt x="43679" y="4613"/>
                </a:cubicBezTo>
                <a:lnTo>
                  <a:pt x="43901" y="4736"/>
                </a:lnTo>
                <a:cubicBezTo>
                  <a:pt x="43134" y="5148"/>
                  <a:pt x="42234" y="4413"/>
                  <a:pt x="41422" y="4686"/>
                </a:cubicBezTo>
                <a:cubicBezTo>
                  <a:pt x="40900" y="4859"/>
                  <a:pt x="40389" y="5009"/>
                  <a:pt x="39855" y="5076"/>
                </a:cubicBezTo>
                <a:cubicBezTo>
                  <a:pt x="38755" y="5215"/>
                  <a:pt x="37971" y="5806"/>
                  <a:pt x="37221" y="6787"/>
                </a:cubicBezTo>
                <a:lnTo>
                  <a:pt x="37321" y="7244"/>
                </a:lnTo>
                <a:cubicBezTo>
                  <a:pt x="36654" y="7338"/>
                  <a:pt x="32974" y="7143"/>
                  <a:pt x="35064" y="8921"/>
                </a:cubicBezTo>
                <a:cubicBezTo>
                  <a:pt x="34119" y="8692"/>
                  <a:pt x="33102" y="8614"/>
                  <a:pt x="32274" y="9378"/>
                </a:cubicBezTo>
                <a:cubicBezTo>
                  <a:pt x="32024" y="8687"/>
                  <a:pt x="31696" y="8169"/>
                  <a:pt x="31057" y="8263"/>
                </a:cubicBezTo>
                <a:lnTo>
                  <a:pt x="31085" y="8809"/>
                </a:lnTo>
                <a:lnTo>
                  <a:pt x="31185" y="8815"/>
                </a:lnTo>
                <a:cubicBezTo>
                  <a:pt x="31224" y="8820"/>
                  <a:pt x="31307" y="8949"/>
                  <a:pt x="31318" y="9060"/>
                </a:cubicBezTo>
                <a:cubicBezTo>
                  <a:pt x="30929" y="9394"/>
                  <a:pt x="30501" y="9305"/>
                  <a:pt x="30384" y="10030"/>
                </a:cubicBezTo>
                <a:cubicBezTo>
                  <a:pt x="30301" y="10019"/>
                  <a:pt x="30218" y="10002"/>
                  <a:pt x="30134" y="9980"/>
                </a:cubicBezTo>
                <a:cubicBezTo>
                  <a:pt x="29806" y="8988"/>
                  <a:pt x="30301" y="8152"/>
                  <a:pt x="28945" y="8052"/>
                </a:cubicBezTo>
                <a:cubicBezTo>
                  <a:pt x="28539" y="8024"/>
                  <a:pt x="28122" y="8024"/>
                  <a:pt x="27722" y="8024"/>
                </a:cubicBezTo>
                <a:cubicBezTo>
                  <a:pt x="26872" y="8024"/>
                  <a:pt x="27211" y="8804"/>
                  <a:pt x="27022" y="9456"/>
                </a:cubicBezTo>
                <a:cubicBezTo>
                  <a:pt x="26872" y="9974"/>
                  <a:pt x="26266" y="9656"/>
                  <a:pt x="26166" y="10286"/>
                </a:cubicBezTo>
                <a:cubicBezTo>
                  <a:pt x="26060" y="10977"/>
                  <a:pt x="26672" y="10854"/>
                  <a:pt x="26744" y="11122"/>
                </a:cubicBezTo>
                <a:cubicBezTo>
                  <a:pt x="26922" y="11573"/>
                  <a:pt x="26811" y="11986"/>
                  <a:pt x="27050" y="12509"/>
                </a:cubicBezTo>
                <a:cubicBezTo>
                  <a:pt x="26194" y="12158"/>
                  <a:pt x="25343" y="11952"/>
                  <a:pt x="24454" y="11768"/>
                </a:cubicBezTo>
                <a:cubicBezTo>
                  <a:pt x="23459" y="11623"/>
                  <a:pt x="22309" y="10888"/>
                  <a:pt x="21347" y="10888"/>
                </a:cubicBezTo>
                <a:cubicBezTo>
                  <a:pt x="19858" y="10888"/>
                  <a:pt x="22842" y="12760"/>
                  <a:pt x="22937" y="12866"/>
                </a:cubicBezTo>
                <a:cubicBezTo>
                  <a:pt x="22815" y="12899"/>
                  <a:pt x="22692" y="12927"/>
                  <a:pt x="22564" y="12950"/>
                </a:cubicBezTo>
                <a:lnTo>
                  <a:pt x="22592" y="12805"/>
                </a:lnTo>
                <a:cubicBezTo>
                  <a:pt x="21408" y="12264"/>
                  <a:pt x="19847" y="13368"/>
                  <a:pt x="18741" y="13512"/>
                </a:cubicBezTo>
                <a:cubicBezTo>
                  <a:pt x="18730" y="13267"/>
                  <a:pt x="19013" y="12810"/>
                  <a:pt x="19074" y="12537"/>
                </a:cubicBezTo>
                <a:cubicBezTo>
                  <a:pt x="18018" y="12403"/>
                  <a:pt x="17090" y="13061"/>
                  <a:pt x="16106" y="13446"/>
                </a:cubicBezTo>
                <a:cubicBezTo>
                  <a:pt x="15584" y="13652"/>
                  <a:pt x="14222" y="13930"/>
                  <a:pt x="14305" y="14900"/>
                </a:cubicBezTo>
                <a:cubicBezTo>
                  <a:pt x="14361" y="15608"/>
                  <a:pt x="12866" y="14655"/>
                  <a:pt x="12794" y="14588"/>
                </a:cubicBezTo>
                <a:cubicBezTo>
                  <a:pt x="13211" y="14298"/>
                  <a:pt x="14472" y="14203"/>
                  <a:pt x="13311" y="13440"/>
                </a:cubicBezTo>
                <a:cubicBezTo>
                  <a:pt x="12477" y="12894"/>
                  <a:pt x="11621" y="12933"/>
                  <a:pt x="10721" y="12916"/>
                </a:cubicBezTo>
                <a:cubicBezTo>
                  <a:pt x="10765" y="13557"/>
                  <a:pt x="11076" y="13551"/>
                  <a:pt x="11421" y="13891"/>
                </a:cubicBezTo>
                <a:cubicBezTo>
                  <a:pt x="11371" y="13808"/>
                  <a:pt x="11527" y="16120"/>
                  <a:pt x="12055" y="15368"/>
                </a:cubicBezTo>
                <a:cubicBezTo>
                  <a:pt x="12021" y="15569"/>
                  <a:pt x="11993" y="15769"/>
                  <a:pt x="11982" y="15975"/>
                </a:cubicBezTo>
                <a:cubicBezTo>
                  <a:pt x="10943" y="15262"/>
                  <a:pt x="10348" y="15758"/>
                  <a:pt x="9370" y="16315"/>
                </a:cubicBezTo>
                <a:cubicBezTo>
                  <a:pt x="8336" y="16895"/>
                  <a:pt x="9098" y="17257"/>
                  <a:pt x="9487" y="17764"/>
                </a:cubicBezTo>
                <a:cubicBezTo>
                  <a:pt x="9337" y="18076"/>
                  <a:pt x="7919" y="17313"/>
                  <a:pt x="7753" y="17224"/>
                </a:cubicBezTo>
                <a:cubicBezTo>
                  <a:pt x="7358" y="17012"/>
                  <a:pt x="6763" y="17285"/>
                  <a:pt x="6380" y="17497"/>
                </a:cubicBezTo>
                <a:cubicBezTo>
                  <a:pt x="6808" y="18215"/>
                  <a:pt x="7297" y="18433"/>
                  <a:pt x="7919" y="18706"/>
                </a:cubicBezTo>
                <a:cubicBezTo>
                  <a:pt x="7097" y="19386"/>
                  <a:pt x="5930" y="17524"/>
                  <a:pt x="5491" y="17162"/>
                </a:cubicBezTo>
                <a:cubicBezTo>
                  <a:pt x="5641" y="16822"/>
                  <a:pt x="5802" y="16471"/>
                  <a:pt x="5502" y="16115"/>
                </a:cubicBezTo>
                <a:cubicBezTo>
                  <a:pt x="6469" y="16349"/>
                  <a:pt x="11943" y="16789"/>
                  <a:pt x="9459" y="14070"/>
                </a:cubicBezTo>
                <a:cubicBezTo>
                  <a:pt x="8420" y="12933"/>
                  <a:pt x="5113" y="11919"/>
                  <a:pt x="3773" y="12147"/>
                </a:cubicBezTo>
                <a:cubicBezTo>
                  <a:pt x="3740" y="12064"/>
                  <a:pt x="3679" y="12041"/>
                  <a:pt x="3595" y="12086"/>
                </a:cubicBezTo>
                <a:cubicBezTo>
                  <a:pt x="3790" y="12086"/>
                  <a:pt x="3106" y="11495"/>
                  <a:pt x="2912" y="11451"/>
                </a:cubicBezTo>
                <a:cubicBezTo>
                  <a:pt x="2606" y="11378"/>
                  <a:pt x="2162" y="11501"/>
                  <a:pt x="1822" y="11501"/>
                </a:cubicBezTo>
                <a:cubicBezTo>
                  <a:pt x="1684" y="11490"/>
                  <a:pt x="1583" y="11601"/>
                  <a:pt x="1583" y="11802"/>
                </a:cubicBezTo>
                <a:cubicBezTo>
                  <a:pt x="1478" y="11763"/>
                  <a:pt x="1372" y="11724"/>
                  <a:pt x="1267" y="11679"/>
                </a:cubicBezTo>
                <a:lnTo>
                  <a:pt x="1233" y="11802"/>
                </a:lnTo>
                <a:lnTo>
                  <a:pt x="1200" y="11768"/>
                </a:lnTo>
                <a:cubicBezTo>
                  <a:pt x="705" y="12158"/>
                  <a:pt x="400" y="12755"/>
                  <a:pt x="5" y="13289"/>
                </a:cubicBezTo>
                <a:cubicBezTo>
                  <a:pt x="211" y="13641"/>
                  <a:pt x="1372" y="14226"/>
                  <a:pt x="1072" y="14627"/>
                </a:cubicBezTo>
                <a:cubicBezTo>
                  <a:pt x="450" y="15474"/>
                  <a:pt x="1339" y="15808"/>
                  <a:pt x="1628" y="16460"/>
                </a:cubicBezTo>
                <a:cubicBezTo>
                  <a:pt x="944" y="16978"/>
                  <a:pt x="1772" y="18383"/>
                  <a:pt x="2217" y="18628"/>
                </a:cubicBezTo>
                <a:cubicBezTo>
                  <a:pt x="1628" y="19363"/>
                  <a:pt x="2851" y="19765"/>
                  <a:pt x="3140" y="20043"/>
                </a:cubicBezTo>
                <a:cubicBezTo>
                  <a:pt x="3373" y="20266"/>
                  <a:pt x="2284" y="21425"/>
                  <a:pt x="2167" y="21542"/>
                </a:cubicBezTo>
                <a:cubicBezTo>
                  <a:pt x="1361" y="22350"/>
                  <a:pt x="661" y="22991"/>
                  <a:pt x="0" y="23994"/>
                </a:cubicBezTo>
                <a:cubicBezTo>
                  <a:pt x="472" y="23871"/>
                  <a:pt x="1055" y="23247"/>
                  <a:pt x="1478" y="23219"/>
                </a:cubicBezTo>
                <a:cubicBezTo>
                  <a:pt x="1572" y="23387"/>
                  <a:pt x="1678" y="23548"/>
                  <a:pt x="1795" y="23699"/>
                </a:cubicBezTo>
                <a:cubicBezTo>
                  <a:pt x="1233" y="23398"/>
                  <a:pt x="900" y="23921"/>
                  <a:pt x="1117" y="24579"/>
                </a:cubicBezTo>
                <a:cubicBezTo>
                  <a:pt x="900" y="25370"/>
                  <a:pt x="455" y="25571"/>
                  <a:pt x="972" y="26513"/>
                </a:cubicBezTo>
                <a:cubicBezTo>
                  <a:pt x="433" y="27025"/>
                  <a:pt x="1917" y="29115"/>
                  <a:pt x="2256" y="29511"/>
                </a:cubicBezTo>
                <a:cubicBezTo>
                  <a:pt x="2389" y="29533"/>
                  <a:pt x="2506" y="29477"/>
                  <a:pt x="2612" y="29338"/>
                </a:cubicBezTo>
                <a:cubicBezTo>
                  <a:pt x="2612" y="29332"/>
                  <a:pt x="2617" y="29221"/>
                  <a:pt x="2617" y="29221"/>
                </a:cubicBezTo>
                <a:cubicBezTo>
                  <a:pt x="2601" y="29126"/>
                  <a:pt x="3851" y="29945"/>
                  <a:pt x="4018" y="30140"/>
                </a:cubicBezTo>
                <a:cubicBezTo>
                  <a:pt x="3796" y="30597"/>
                  <a:pt x="4551" y="31634"/>
                  <a:pt x="4896" y="31634"/>
                </a:cubicBezTo>
                <a:cubicBezTo>
                  <a:pt x="4896" y="32185"/>
                  <a:pt x="5463" y="31901"/>
                  <a:pt x="5624" y="32325"/>
                </a:cubicBezTo>
                <a:cubicBezTo>
                  <a:pt x="5630" y="32336"/>
                  <a:pt x="4668" y="32592"/>
                  <a:pt x="4524" y="32676"/>
                </a:cubicBezTo>
                <a:cubicBezTo>
                  <a:pt x="4724" y="33060"/>
                  <a:pt x="5013" y="34024"/>
                  <a:pt x="5268" y="34280"/>
                </a:cubicBezTo>
                <a:cubicBezTo>
                  <a:pt x="5902" y="34910"/>
                  <a:pt x="6469" y="33818"/>
                  <a:pt x="7186" y="34565"/>
                </a:cubicBezTo>
                <a:cubicBezTo>
                  <a:pt x="7147" y="34609"/>
                  <a:pt x="7030" y="34754"/>
                  <a:pt x="7030" y="34754"/>
                </a:cubicBezTo>
                <a:cubicBezTo>
                  <a:pt x="7319" y="35406"/>
                  <a:pt x="8036" y="35384"/>
                  <a:pt x="8231" y="35941"/>
                </a:cubicBezTo>
                <a:cubicBezTo>
                  <a:pt x="8686" y="37228"/>
                  <a:pt x="9187" y="37312"/>
                  <a:pt x="10270" y="36732"/>
                </a:cubicBezTo>
                <a:cubicBezTo>
                  <a:pt x="10587" y="37083"/>
                  <a:pt x="10704" y="37446"/>
                  <a:pt x="11137" y="37462"/>
                </a:cubicBezTo>
                <a:lnTo>
                  <a:pt x="11165" y="37295"/>
                </a:lnTo>
                <a:cubicBezTo>
                  <a:pt x="11643" y="37256"/>
                  <a:pt x="12082" y="37696"/>
                  <a:pt x="12544" y="37780"/>
                </a:cubicBezTo>
                <a:cubicBezTo>
                  <a:pt x="12432" y="38482"/>
                  <a:pt x="12633" y="38911"/>
                  <a:pt x="12599" y="39524"/>
                </a:cubicBezTo>
                <a:cubicBezTo>
                  <a:pt x="12577" y="39719"/>
                  <a:pt x="12371" y="39741"/>
                  <a:pt x="12249" y="39708"/>
                </a:cubicBezTo>
                <a:lnTo>
                  <a:pt x="12249" y="39552"/>
                </a:lnTo>
                <a:cubicBezTo>
                  <a:pt x="11627" y="39552"/>
                  <a:pt x="11099" y="40538"/>
                  <a:pt x="11588" y="41185"/>
                </a:cubicBezTo>
                <a:cubicBezTo>
                  <a:pt x="11410" y="41251"/>
                  <a:pt x="11226" y="41302"/>
                  <a:pt x="11037" y="41346"/>
                </a:cubicBezTo>
                <a:cubicBezTo>
                  <a:pt x="10982" y="41714"/>
                  <a:pt x="11132" y="41926"/>
                  <a:pt x="11376" y="42132"/>
                </a:cubicBezTo>
                <a:cubicBezTo>
                  <a:pt x="11265" y="42243"/>
                  <a:pt x="11215" y="42383"/>
                  <a:pt x="11232" y="42544"/>
                </a:cubicBezTo>
                <a:cubicBezTo>
                  <a:pt x="11232" y="42689"/>
                  <a:pt x="11054" y="42684"/>
                  <a:pt x="11060" y="42968"/>
                </a:cubicBezTo>
                <a:cubicBezTo>
                  <a:pt x="10810" y="43018"/>
                  <a:pt x="10548" y="42990"/>
                  <a:pt x="10298" y="42923"/>
                </a:cubicBezTo>
                <a:cubicBezTo>
                  <a:pt x="10315" y="43207"/>
                  <a:pt x="10293" y="43475"/>
                  <a:pt x="10232" y="43737"/>
                </a:cubicBezTo>
                <a:cubicBezTo>
                  <a:pt x="11271" y="44428"/>
                  <a:pt x="12255" y="44946"/>
                  <a:pt x="13133" y="45904"/>
                </a:cubicBezTo>
                <a:cubicBezTo>
                  <a:pt x="12760" y="46506"/>
                  <a:pt x="16051" y="47236"/>
                  <a:pt x="15206" y="48975"/>
                </a:cubicBezTo>
                <a:cubicBezTo>
                  <a:pt x="13822" y="50039"/>
                  <a:pt x="12399" y="48952"/>
                  <a:pt x="11110" y="48969"/>
                </a:cubicBezTo>
                <a:cubicBezTo>
                  <a:pt x="10726" y="48930"/>
                  <a:pt x="10860" y="48356"/>
                  <a:pt x="10198" y="48523"/>
                </a:cubicBezTo>
                <a:cubicBezTo>
                  <a:pt x="9470" y="47554"/>
                  <a:pt x="7497" y="48111"/>
                  <a:pt x="6802" y="48679"/>
                </a:cubicBezTo>
                <a:cubicBezTo>
                  <a:pt x="6124" y="49231"/>
                  <a:pt x="3790" y="49521"/>
                  <a:pt x="3673" y="47960"/>
                </a:cubicBezTo>
                <a:cubicBezTo>
                  <a:pt x="3507" y="47938"/>
                  <a:pt x="3268" y="47921"/>
                  <a:pt x="3117" y="48005"/>
                </a:cubicBezTo>
                <a:cubicBezTo>
                  <a:pt x="3106" y="47988"/>
                  <a:pt x="2973" y="47765"/>
                  <a:pt x="2973" y="47765"/>
                </a:cubicBezTo>
                <a:cubicBezTo>
                  <a:pt x="2300" y="47760"/>
                  <a:pt x="1767" y="48122"/>
                  <a:pt x="2084" y="48913"/>
                </a:cubicBezTo>
                <a:cubicBezTo>
                  <a:pt x="1906" y="49069"/>
                  <a:pt x="1422" y="50189"/>
                  <a:pt x="1828" y="50390"/>
                </a:cubicBezTo>
                <a:cubicBezTo>
                  <a:pt x="1383" y="51070"/>
                  <a:pt x="1695" y="51989"/>
                  <a:pt x="2339" y="52017"/>
                </a:cubicBezTo>
                <a:cubicBezTo>
                  <a:pt x="2428" y="53455"/>
                  <a:pt x="3001" y="55873"/>
                  <a:pt x="4362" y="55845"/>
                </a:cubicBezTo>
                <a:cubicBezTo>
                  <a:pt x="4724" y="55873"/>
                  <a:pt x="6486" y="57456"/>
                  <a:pt x="6497" y="55817"/>
                </a:cubicBezTo>
                <a:cubicBezTo>
                  <a:pt x="6508" y="55199"/>
                  <a:pt x="8042" y="56731"/>
                  <a:pt x="8070" y="56748"/>
                </a:cubicBezTo>
                <a:cubicBezTo>
                  <a:pt x="8909" y="57250"/>
                  <a:pt x="9426" y="55884"/>
                  <a:pt x="10004" y="55790"/>
                </a:cubicBezTo>
                <a:cubicBezTo>
                  <a:pt x="10304" y="55790"/>
                  <a:pt x="10554" y="56258"/>
                  <a:pt x="10887" y="56046"/>
                </a:cubicBezTo>
                <a:cubicBezTo>
                  <a:pt x="10821" y="56436"/>
                  <a:pt x="11076" y="56809"/>
                  <a:pt x="11026" y="57261"/>
                </a:cubicBezTo>
                <a:cubicBezTo>
                  <a:pt x="11026" y="57261"/>
                  <a:pt x="11238" y="57350"/>
                  <a:pt x="11254" y="57355"/>
                </a:cubicBezTo>
                <a:cubicBezTo>
                  <a:pt x="11282" y="57679"/>
                  <a:pt x="11210" y="58030"/>
                  <a:pt x="11365" y="58325"/>
                </a:cubicBezTo>
                <a:cubicBezTo>
                  <a:pt x="10915" y="58849"/>
                  <a:pt x="10843" y="59478"/>
                  <a:pt x="10710" y="60186"/>
                </a:cubicBezTo>
                <a:cubicBezTo>
                  <a:pt x="10270" y="60376"/>
                  <a:pt x="10193" y="62320"/>
                  <a:pt x="9798" y="62889"/>
                </a:cubicBezTo>
                <a:cubicBezTo>
                  <a:pt x="9831" y="62978"/>
                  <a:pt x="11404" y="67291"/>
                  <a:pt x="10265" y="67291"/>
                </a:cubicBezTo>
                <a:cubicBezTo>
                  <a:pt x="10265" y="67291"/>
                  <a:pt x="10265" y="67291"/>
                  <a:pt x="10265" y="67291"/>
                </a:cubicBezTo>
                <a:lnTo>
                  <a:pt x="10209" y="67369"/>
                </a:lnTo>
                <a:cubicBezTo>
                  <a:pt x="10282" y="67497"/>
                  <a:pt x="10304" y="67642"/>
                  <a:pt x="10276" y="67804"/>
                </a:cubicBezTo>
                <a:lnTo>
                  <a:pt x="10937" y="67843"/>
                </a:lnTo>
                <a:cubicBezTo>
                  <a:pt x="11365" y="68573"/>
                  <a:pt x="13122" y="71320"/>
                  <a:pt x="12972" y="72039"/>
                </a:cubicBezTo>
                <a:cubicBezTo>
                  <a:pt x="12777" y="72936"/>
                  <a:pt x="13950" y="73220"/>
                  <a:pt x="14205" y="73716"/>
                </a:cubicBezTo>
                <a:cubicBezTo>
                  <a:pt x="14606" y="74474"/>
                  <a:pt x="14656" y="75036"/>
                  <a:pt x="14811" y="75817"/>
                </a:cubicBezTo>
                <a:cubicBezTo>
                  <a:pt x="14572" y="77984"/>
                  <a:pt x="16529" y="78998"/>
                  <a:pt x="17112" y="80603"/>
                </a:cubicBezTo>
                <a:cubicBezTo>
                  <a:pt x="17490" y="81601"/>
                  <a:pt x="18629" y="82570"/>
                  <a:pt x="18724" y="83640"/>
                </a:cubicBezTo>
                <a:cubicBezTo>
                  <a:pt x="18835" y="84905"/>
                  <a:pt x="18952" y="87580"/>
                  <a:pt x="19602" y="88677"/>
                </a:cubicBezTo>
                <a:cubicBezTo>
                  <a:pt x="20480" y="90149"/>
                  <a:pt x="21725" y="88148"/>
                  <a:pt x="22509" y="88148"/>
                </a:cubicBezTo>
                <a:cubicBezTo>
                  <a:pt x="23998" y="88148"/>
                  <a:pt x="25127" y="86593"/>
                  <a:pt x="26377" y="85975"/>
                </a:cubicBezTo>
                <a:cubicBezTo>
                  <a:pt x="27255" y="85535"/>
                  <a:pt x="28578" y="85579"/>
                  <a:pt x="28417" y="84097"/>
                </a:cubicBezTo>
                <a:cubicBezTo>
                  <a:pt x="28389" y="83869"/>
                  <a:pt x="28850" y="83857"/>
                  <a:pt x="29034" y="83896"/>
                </a:cubicBezTo>
                <a:cubicBezTo>
                  <a:pt x="29050" y="83729"/>
                  <a:pt x="29078" y="83562"/>
                  <a:pt x="29112" y="83400"/>
                </a:cubicBezTo>
                <a:cubicBezTo>
                  <a:pt x="29145" y="83439"/>
                  <a:pt x="29212" y="83512"/>
                  <a:pt x="29245" y="83557"/>
                </a:cubicBezTo>
                <a:cubicBezTo>
                  <a:pt x="29929" y="83384"/>
                  <a:pt x="31624" y="82921"/>
                  <a:pt x="31490" y="81896"/>
                </a:cubicBezTo>
                <a:cubicBezTo>
                  <a:pt x="31568" y="82347"/>
                  <a:pt x="33030" y="80464"/>
                  <a:pt x="32924" y="80542"/>
                </a:cubicBezTo>
                <a:cubicBezTo>
                  <a:pt x="33119" y="80442"/>
                  <a:pt x="33480" y="80492"/>
                  <a:pt x="33686" y="80497"/>
                </a:cubicBezTo>
                <a:lnTo>
                  <a:pt x="33702" y="80230"/>
                </a:lnTo>
                <a:lnTo>
                  <a:pt x="33836" y="80118"/>
                </a:lnTo>
                <a:cubicBezTo>
                  <a:pt x="33741" y="79578"/>
                  <a:pt x="33636" y="78603"/>
                  <a:pt x="33858" y="78090"/>
                </a:cubicBezTo>
                <a:cubicBezTo>
                  <a:pt x="34553" y="78686"/>
                  <a:pt x="35564" y="75315"/>
                  <a:pt x="35659" y="74680"/>
                </a:cubicBezTo>
                <a:cubicBezTo>
                  <a:pt x="35220" y="74713"/>
                  <a:pt x="35181" y="74563"/>
                  <a:pt x="34836" y="74295"/>
                </a:cubicBezTo>
                <a:cubicBezTo>
                  <a:pt x="33991" y="73053"/>
                  <a:pt x="33830" y="73504"/>
                  <a:pt x="32791" y="72741"/>
                </a:cubicBezTo>
                <a:cubicBezTo>
                  <a:pt x="31652" y="71888"/>
                  <a:pt x="32063" y="70495"/>
                  <a:pt x="31474" y="69475"/>
                </a:cubicBezTo>
                <a:cubicBezTo>
                  <a:pt x="31574" y="69364"/>
                  <a:pt x="31596" y="69208"/>
                  <a:pt x="31552" y="69002"/>
                </a:cubicBezTo>
                <a:cubicBezTo>
                  <a:pt x="32085" y="68885"/>
                  <a:pt x="32141" y="70439"/>
                  <a:pt x="32402" y="70779"/>
                </a:cubicBezTo>
                <a:cubicBezTo>
                  <a:pt x="32830" y="71325"/>
                  <a:pt x="33880" y="71314"/>
                  <a:pt x="34481" y="71398"/>
                </a:cubicBezTo>
                <a:cubicBezTo>
                  <a:pt x="35253" y="71565"/>
                  <a:pt x="36459" y="72351"/>
                  <a:pt x="37148" y="72000"/>
                </a:cubicBezTo>
                <a:cubicBezTo>
                  <a:pt x="38371" y="71375"/>
                  <a:pt x="39694" y="71977"/>
                  <a:pt x="41000" y="71498"/>
                </a:cubicBezTo>
                <a:cubicBezTo>
                  <a:pt x="41022" y="71643"/>
                  <a:pt x="41083" y="71738"/>
                  <a:pt x="41178" y="71793"/>
                </a:cubicBezTo>
                <a:cubicBezTo>
                  <a:pt x="41139" y="72312"/>
                  <a:pt x="41378" y="72434"/>
                  <a:pt x="41722" y="72417"/>
                </a:cubicBezTo>
                <a:cubicBezTo>
                  <a:pt x="41822" y="73036"/>
                  <a:pt x="42212" y="74123"/>
                  <a:pt x="42840" y="73794"/>
                </a:cubicBezTo>
                <a:cubicBezTo>
                  <a:pt x="43345" y="74435"/>
                  <a:pt x="44173" y="75315"/>
                  <a:pt x="44918" y="74981"/>
                </a:cubicBezTo>
                <a:cubicBezTo>
                  <a:pt x="44685" y="75426"/>
                  <a:pt x="43901" y="74641"/>
                  <a:pt x="43701" y="75293"/>
                </a:cubicBezTo>
                <a:cubicBezTo>
                  <a:pt x="43562" y="75733"/>
                  <a:pt x="44379" y="76530"/>
                  <a:pt x="44596" y="76814"/>
                </a:cubicBezTo>
                <a:cubicBezTo>
                  <a:pt x="45430" y="77889"/>
                  <a:pt x="46285" y="78564"/>
                  <a:pt x="47275" y="77226"/>
                </a:cubicBezTo>
                <a:cubicBezTo>
                  <a:pt x="47275" y="77226"/>
                  <a:pt x="47303" y="77020"/>
                  <a:pt x="47303" y="77015"/>
                </a:cubicBezTo>
                <a:cubicBezTo>
                  <a:pt x="47781" y="80085"/>
                  <a:pt x="48120" y="83919"/>
                  <a:pt x="49709" y="86571"/>
                </a:cubicBezTo>
                <a:cubicBezTo>
                  <a:pt x="50304" y="87557"/>
                  <a:pt x="52560" y="97186"/>
                  <a:pt x="53983" y="95314"/>
                </a:cubicBezTo>
                <a:cubicBezTo>
                  <a:pt x="54378" y="94796"/>
                  <a:pt x="54361" y="94367"/>
                  <a:pt x="54856" y="94038"/>
                </a:cubicBezTo>
                <a:cubicBezTo>
                  <a:pt x="55361" y="93704"/>
                  <a:pt x="54717" y="93041"/>
                  <a:pt x="55400" y="92606"/>
                </a:cubicBezTo>
                <a:cubicBezTo>
                  <a:pt x="55562" y="92082"/>
                  <a:pt x="55828" y="92194"/>
                  <a:pt x="55817" y="91397"/>
                </a:cubicBezTo>
                <a:cubicBezTo>
                  <a:pt x="55812" y="90912"/>
                  <a:pt x="55556" y="90433"/>
                  <a:pt x="55728" y="89981"/>
                </a:cubicBezTo>
                <a:cubicBezTo>
                  <a:pt x="56406" y="88243"/>
                  <a:pt x="55545" y="86961"/>
                  <a:pt x="55656" y="85256"/>
                </a:cubicBezTo>
                <a:cubicBezTo>
                  <a:pt x="55673" y="85000"/>
                  <a:pt x="56790" y="84320"/>
                  <a:pt x="56729" y="84320"/>
                </a:cubicBezTo>
                <a:cubicBezTo>
                  <a:pt x="57362" y="84320"/>
                  <a:pt x="58324" y="82180"/>
                  <a:pt x="58924" y="81545"/>
                </a:cubicBezTo>
                <a:cubicBezTo>
                  <a:pt x="59419" y="81010"/>
                  <a:pt x="59674" y="79595"/>
                  <a:pt x="60369" y="79455"/>
                </a:cubicBezTo>
                <a:cubicBezTo>
                  <a:pt x="61092" y="79310"/>
                  <a:pt x="61292" y="78502"/>
                  <a:pt x="61803" y="77984"/>
                </a:cubicBezTo>
                <a:cubicBezTo>
                  <a:pt x="60519" y="76396"/>
                  <a:pt x="62926" y="76992"/>
                  <a:pt x="63365" y="76853"/>
                </a:cubicBezTo>
                <a:lnTo>
                  <a:pt x="63387" y="76948"/>
                </a:lnTo>
                <a:cubicBezTo>
                  <a:pt x="63987" y="76875"/>
                  <a:pt x="65805" y="76530"/>
                  <a:pt x="65349" y="75276"/>
                </a:cubicBezTo>
                <a:cubicBezTo>
                  <a:pt x="66222" y="75599"/>
                  <a:pt x="65605" y="76708"/>
                  <a:pt x="65605" y="77221"/>
                </a:cubicBezTo>
                <a:cubicBezTo>
                  <a:pt x="65888" y="77633"/>
                  <a:pt x="66227" y="78051"/>
                  <a:pt x="66488" y="78502"/>
                </a:cubicBezTo>
                <a:cubicBezTo>
                  <a:pt x="66833" y="79087"/>
                  <a:pt x="67372" y="79160"/>
                  <a:pt x="67639" y="79522"/>
                </a:cubicBezTo>
                <a:cubicBezTo>
                  <a:pt x="67339" y="80029"/>
                  <a:pt x="67366" y="81138"/>
                  <a:pt x="68133" y="81038"/>
                </a:cubicBezTo>
                <a:lnTo>
                  <a:pt x="68167" y="80893"/>
                </a:lnTo>
                <a:cubicBezTo>
                  <a:pt x="68945" y="81060"/>
                  <a:pt x="68411" y="85356"/>
                  <a:pt x="69045" y="84755"/>
                </a:cubicBezTo>
                <a:cubicBezTo>
                  <a:pt x="69440" y="86042"/>
                  <a:pt x="71151" y="84242"/>
                  <a:pt x="71385" y="83568"/>
                </a:cubicBezTo>
                <a:cubicBezTo>
                  <a:pt x="71451" y="83791"/>
                  <a:pt x="71574" y="83919"/>
                  <a:pt x="71757" y="83958"/>
                </a:cubicBezTo>
                <a:cubicBezTo>
                  <a:pt x="71702" y="84827"/>
                  <a:pt x="72319" y="87936"/>
                  <a:pt x="73047" y="88371"/>
                </a:cubicBezTo>
                <a:lnTo>
                  <a:pt x="73052" y="88343"/>
                </a:lnTo>
                <a:cubicBezTo>
                  <a:pt x="73347" y="89446"/>
                  <a:pt x="73041" y="92701"/>
                  <a:pt x="73641" y="93224"/>
                </a:cubicBezTo>
                <a:cubicBezTo>
                  <a:pt x="73547" y="93776"/>
                  <a:pt x="73124" y="95715"/>
                  <a:pt x="73702" y="96139"/>
                </a:cubicBezTo>
                <a:cubicBezTo>
                  <a:pt x="73741" y="96172"/>
                  <a:pt x="73780" y="96200"/>
                  <a:pt x="73819" y="96217"/>
                </a:cubicBezTo>
                <a:cubicBezTo>
                  <a:pt x="74019" y="96217"/>
                  <a:pt x="74075" y="95960"/>
                  <a:pt x="74114" y="95749"/>
                </a:cubicBezTo>
                <a:cubicBezTo>
                  <a:pt x="74970" y="97220"/>
                  <a:pt x="75942" y="98607"/>
                  <a:pt x="75942" y="100558"/>
                </a:cubicBezTo>
                <a:cubicBezTo>
                  <a:pt x="75948" y="101616"/>
                  <a:pt x="77732" y="104715"/>
                  <a:pt x="78604" y="104715"/>
                </a:cubicBezTo>
                <a:lnTo>
                  <a:pt x="78410" y="104715"/>
                </a:lnTo>
                <a:lnTo>
                  <a:pt x="79699" y="105835"/>
                </a:lnTo>
                <a:cubicBezTo>
                  <a:pt x="79927" y="104765"/>
                  <a:pt x="80244" y="103388"/>
                  <a:pt x="79288" y="102569"/>
                </a:cubicBezTo>
                <a:cubicBezTo>
                  <a:pt x="79044" y="102363"/>
                  <a:pt x="78949" y="101143"/>
                  <a:pt x="79066" y="100792"/>
                </a:cubicBezTo>
                <a:cubicBezTo>
                  <a:pt x="79421" y="99722"/>
                  <a:pt x="78204" y="97732"/>
                  <a:pt x="77410" y="97510"/>
                </a:cubicBezTo>
                <a:cubicBezTo>
                  <a:pt x="77148" y="97042"/>
                  <a:pt x="75926" y="96807"/>
                  <a:pt x="75837" y="96172"/>
                </a:cubicBezTo>
                <a:cubicBezTo>
                  <a:pt x="76392" y="95665"/>
                  <a:pt x="75442" y="94110"/>
                  <a:pt x="75353" y="93570"/>
                </a:cubicBezTo>
                <a:cubicBezTo>
                  <a:pt x="75192" y="93548"/>
                  <a:pt x="75036" y="93564"/>
                  <a:pt x="74875" y="93631"/>
                </a:cubicBezTo>
                <a:cubicBezTo>
                  <a:pt x="74636" y="91915"/>
                  <a:pt x="75764" y="89965"/>
                  <a:pt x="75303" y="88299"/>
                </a:cubicBezTo>
                <a:cubicBezTo>
                  <a:pt x="75436" y="88293"/>
                  <a:pt x="75559" y="88282"/>
                  <a:pt x="75692" y="88265"/>
                </a:cubicBezTo>
                <a:cubicBezTo>
                  <a:pt x="75637" y="89708"/>
                  <a:pt x="76053" y="88884"/>
                  <a:pt x="76581" y="89419"/>
                </a:cubicBezTo>
                <a:cubicBezTo>
                  <a:pt x="77054" y="89285"/>
                  <a:pt x="77087" y="90644"/>
                  <a:pt x="77676" y="90210"/>
                </a:cubicBezTo>
                <a:cubicBezTo>
                  <a:pt x="77921" y="90672"/>
                  <a:pt x="78043" y="92294"/>
                  <a:pt x="78632" y="91503"/>
                </a:cubicBezTo>
                <a:cubicBezTo>
                  <a:pt x="78699" y="91553"/>
                  <a:pt x="78749" y="91826"/>
                  <a:pt x="78766" y="91926"/>
                </a:cubicBezTo>
                <a:cubicBezTo>
                  <a:pt x="79188" y="92138"/>
                  <a:pt x="79610" y="92862"/>
                  <a:pt x="79994" y="92918"/>
                </a:cubicBezTo>
                <a:cubicBezTo>
                  <a:pt x="79749" y="93626"/>
                  <a:pt x="79911" y="94372"/>
                  <a:pt x="79633" y="95091"/>
                </a:cubicBezTo>
                <a:cubicBezTo>
                  <a:pt x="80161" y="95303"/>
                  <a:pt x="81417" y="94406"/>
                  <a:pt x="81595" y="93709"/>
                </a:cubicBezTo>
                <a:cubicBezTo>
                  <a:pt x="81961" y="93743"/>
                  <a:pt x="82095" y="92940"/>
                  <a:pt x="82128" y="92589"/>
                </a:cubicBezTo>
                <a:lnTo>
                  <a:pt x="82228" y="92701"/>
                </a:lnTo>
                <a:cubicBezTo>
                  <a:pt x="82923" y="92166"/>
                  <a:pt x="84135" y="91698"/>
                  <a:pt x="84268" y="90533"/>
                </a:cubicBezTo>
                <a:cubicBezTo>
                  <a:pt x="84401" y="89363"/>
                  <a:pt x="84196" y="88443"/>
                  <a:pt x="84123" y="87307"/>
                </a:cubicBezTo>
                <a:cubicBezTo>
                  <a:pt x="83968" y="84855"/>
                  <a:pt x="82045" y="83662"/>
                  <a:pt x="80944" y="81974"/>
                </a:cubicBezTo>
                <a:cubicBezTo>
                  <a:pt x="80744" y="81283"/>
                  <a:pt x="79310" y="79923"/>
                  <a:pt x="80188" y="79065"/>
                </a:cubicBezTo>
                <a:cubicBezTo>
                  <a:pt x="80594" y="78664"/>
                  <a:pt x="80683" y="78079"/>
                  <a:pt x="81094" y="77667"/>
                </a:cubicBezTo>
                <a:cubicBezTo>
                  <a:pt x="81356" y="77410"/>
                  <a:pt x="81784" y="76987"/>
                  <a:pt x="81939" y="76675"/>
                </a:cubicBezTo>
                <a:cubicBezTo>
                  <a:pt x="82145" y="76814"/>
                  <a:pt x="82701" y="77589"/>
                  <a:pt x="82906" y="76881"/>
                </a:cubicBezTo>
                <a:cubicBezTo>
                  <a:pt x="82917" y="76886"/>
                  <a:pt x="82928" y="76898"/>
                  <a:pt x="82945" y="76909"/>
                </a:cubicBezTo>
                <a:cubicBezTo>
                  <a:pt x="82667" y="77472"/>
                  <a:pt x="83056" y="78291"/>
                  <a:pt x="83384" y="78686"/>
                </a:cubicBezTo>
                <a:cubicBezTo>
                  <a:pt x="81678" y="78787"/>
                  <a:pt x="83001" y="82030"/>
                  <a:pt x="83718" y="80977"/>
                </a:cubicBezTo>
                <a:cubicBezTo>
                  <a:pt x="84301" y="80921"/>
                  <a:pt x="84324" y="79533"/>
                  <a:pt x="84518" y="79060"/>
                </a:cubicBezTo>
                <a:cubicBezTo>
                  <a:pt x="84518" y="78530"/>
                  <a:pt x="84240" y="78592"/>
                  <a:pt x="83934" y="78653"/>
                </a:cubicBezTo>
                <a:cubicBezTo>
                  <a:pt x="84474" y="78179"/>
                  <a:pt x="84023" y="78101"/>
                  <a:pt x="83946" y="77527"/>
                </a:cubicBezTo>
                <a:cubicBezTo>
                  <a:pt x="83879" y="77009"/>
                  <a:pt x="84707" y="77176"/>
                  <a:pt x="84929" y="77020"/>
                </a:cubicBezTo>
                <a:cubicBezTo>
                  <a:pt x="85363" y="76714"/>
                  <a:pt x="85807" y="76591"/>
                  <a:pt x="86274" y="76273"/>
                </a:cubicBezTo>
                <a:cubicBezTo>
                  <a:pt x="86291" y="76234"/>
                  <a:pt x="86302" y="76201"/>
                  <a:pt x="86308" y="76162"/>
                </a:cubicBezTo>
                <a:cubicBezTo>
                  <a:pt x="86502" y="75973"/>
                  <a:pt x="86830" y="76067"/>
                  <a:pt x="86875" y="75638"/>
                </a:cubicBezTo>
                <a:cubicBezTo>
                  <a:pt x="87197" y="75934"/>
                  <a:pt x="89337" y="75064"/>
                  <a:pt x="89453" y="74613"/>
                </a:cubicBezTo>
                <a:cubicBezTo>
                  <a:pt x="89559" y="74156"/>
                  <a:pt x="90387" y="73571"/>
                  <a:pt x="90671" y="73292"/>
                </a:cubicBezTo>
                <a:cubicBezTo>
                  <a:pt x="90976" y="72980"/>
                  <a:pt x="91432" y="71437"/>
                  <a:pt x="91665" y="71292"/>
                </a:cubicBezTo>
                <a:lnTo>
                  <a:pt x="91760" y="71219"/>
                </a:lnTo>
                <a:cubicBezTo>
                  <a:pt x="91832" y="70060"/>
                  <a:pt x="92171" y="68712"/>
                  <a:pt x="92499" y="67620"/>
                </a:cubicBezTo>
                <a:cubicBezTo>
                  <a:pt x="93244" y="68127"/>
                  <a:pt x="93044" y="66734"/>
                  <a:pt x="92916" y="66293"/>
                </a:cubicBezTo>
                <a:lnTo>
                  <a:pt x="93144" y="66344"/>
                </a:lnTo>
                <a:cubicBezTo>
                  <a:pt x="92960" y="65458"/>
                  <a:pt x="92972" y="64031"/>
                  <a:pt x="91877" y="64115"/>
                </a:cubicBezTo>
                <a:cubicBezTo>
                  <a:pt x="92199" y="63652"/>
                  <a:pt x="93005" y="63725"/>
                  <a:pt x="92105" y="62811"/>
                </a:cubicBezTo>
                <a:lnTo>
                  <a:pt x="92171" y="62844"/>
                </a:lnTo>
                <a:cubicBezTo>
                  <a:pt x="92249" y="61568"/>
                  <a:pt x="91054" y="61635"/>
                  <a:pt x="90848" y="60827"/>
                </a:cubicBezTo>
                <a:cubicBezTo>
                  <a:pt x="90126" y="59885"/>
                  <a:pt x="89654" y="58225"/>
                  <a:pt x="88492" y="57913"/>
                </a:cubicBezTo>
                <a:cubicBezTo>
                  <a:pt x="88653" y="57289"/>
                  <a:pt x="88903" y="56001"/>
                  <a:pt x="89448" y="55773"/>
                </a:cubicBezTo>
                <a:cubicBezTo>
                  <a:pt x="89826" y="55617"/>
                  <a:pt x="89881" y="55589"/>
                  <a:pt x="90265" y="55589"/>
                </a:cubicBezTo>
                <a:cubicBezTo>
                  <a:pt x="91087" y="55589"/>
                  <a:pt x="90348" y="54146"/>
                  <a:pt x="89692" y="54146"/>
                </a:cubicBezTo>
                <a:cubicBezTo>
                  <a:pt x="89153" y="54146"/>
                  <a:pt x="88631" y="53472"/>
                  <a:pt x="88120" y="53745"/>
                </a:cubicBezTo>
                <a:cubicBezTo>
                  <a:pt x="87897" y="53862"/>
                  <a:pt x="87019" y="55494"/>
                  <a:pt x="87064" y="54051"/>
                </a:cubicBezTo>
                <a:cubicBezTo>
                  <a:pt x="87097" y="52613"/>
                  <a:pt x="85302" y="54029"/>
                  <a:pt x="85274" y="52346"/>
                </a:cubicBezTo>
                <a:cubicBezTo>
                  <a:pt x="85507" y="52558"/>
                  <a:pt x="85863" y="52496"/>
                  <a:pt x="86135" y="52424"/>
                </a:cubicBezTo>
                <a:cubicBezTo>
                  <a:pt x="86230" y="52396"/>
                  <a:pt x="87236" y="50273"/>
                  <a:pt x="87341" y="50028"/>
                </a:cubicBezTo>
                <a:cubicBezTo>
                  <a:pt x="87825" y="48925"/>
                  <a:pt x="88197" y="52045"/>
                  <a:pt x="88220" y="52062"/>
                </a:cubicBezTo>
                <a:cubicBezTo>
                  <a:pt x="87391" y="52446"/>
                  <a:pt x="88714" y="53767"/>
                  <a:pt x="89159" y="52368"/>
                </a:cubicBezTo>
                <a:cubicBezTo>
                  <a:pt x="89370" y="51716"/>
                  <a:pt x="89670" y="51410"/>
                  <a:pt x="90343" y="51443"/>
                </a:cubicBezTo>
                <a:cubicBezTo>
                  <a:pt x="92055" y="51443"/>
                  <a:pt x="91043" y="54090"/>
                  <a:pt x="92260" y="54190"/>
                </a:cubicBezTo>
                <a:cubicBezTo>
                  <a:pt x="92271" y="54363"/>
                  <a:pt x="92366" y="54547"/>
                  <a:pt x="92466" y="54670"/>
                </a:cubicBezTo>
                <a:cubicBezTo>
                  <a:pt x="92610" y="54597"/>
                  <a:pt x="92805" y="54447"/>
                  <a:pt x="92866" y="54274"/>
                </a:cubicBezTo>
                <a:cubicBezTo>
                  <a:pt x="92955" y="54324"/>
                  <a:pt x="93044" y="54374"/>
                  <a:pt x="93133" y="54424"/>
                </a:cubicBezTo>
                <a:cubicBezTo>
                  <a:pt x="93199" y="54424"/>
                  <a:pt x="93249" y="54397"/>
                  <a:pt x="93288" y="54363"/>
                </a:cubicBezTo>
                <a:cubicBezTo>
                  <a:pt x="93355" y="54497"/>
                  <a:pt x="93483" y="54619"/>
                  <a:pt x="93594" y="54703"/>
                </a:cubicBezTo>
                <a:cubicBezTo>
                  <a:pt x="93661" y="54631"/>
                  <a:pt x="93727" y="54541"/>
                  <a:pt x="93777" y="54447"/>
                </a:cubicBezTo>
                <a:cubicBezTo>
                  <a:pt x="93878" y="54636"/>
                  <a:pt x="93939" y="54764"/>
                  <a:pt x="93972" y="54848"/>
                </a:cubicBezTo>
                <a:cubicBezTo>
                  <a:pt x="93633" y="55138"/>
                  <a:pt x="94506" y="57433"/>
                  <a:pt x="94600" y="58007"/>
                </a:cubicBezTo>
                <a:cubicBezTo>
                  <a:pt x="94872" y="59573"/>
                  <a:pt x="96173" y="58609"/>
                  <a:pt x="96979" y="58609"/>
                </a:cubicBezTo>
                <a:cubicBezTo>
                  <a:pt x="98974" y="56921"/>
                  <a:pt x="95934" y="53566"/>
                  <a:pt x="94928" y="52390"/>
                </a:cubicBezTo>
                <a:lnTo>
                  <a:pt x="94750" y="52591"/>
                </a:lnTo>
                <a:cubicBezTo>
                  <a:pt x="93577" y="51438"/>
                  <a:pt x="93855" y="52090"/>
                  <a:pt x="94511" y="50657"/>
                </a:cubicBezTo>
                <a:cubicBezTo>
                  <a:pt x="95034" y="49565"/>
                  <a:pt x="94406" y="49253"/>
                  <a:pt x="94728" y="48105"/>
                </a:cubicBezTo>
                <a:cubicBezTo>
                  <a:pt x="94845" y="48066"/>
                  <a:pt x="95122" y="48111"/>
                  <a:pt x="95245" y="48122"/>
                </a:cubicBezTo>
                <a:cubicBezTo>
                  <a:pt x="95095" y="47843"/>
                  <a:pt x="94911" y="47543"/>
                  <a:pt x="94706" y="47325"/>
                </a:cubicBezTo>
                <a:cubicBezTo>
                  <a:pt x="94711" y="47320"/>
                  <a:pt x="94711" y="47309"/>
                  <a:pt x="94717" y="47297"/>
                </a:cubicBezTo>
                <a:cubicBezTo>
                  <a:pt x="94839" y="47292"/>
                  <a:pt x="94961" y="47247"/>
                  <a:pt x="95072" y="47186"/>
                </a:cubicBezTo>
                <a:cubicBezTo>
                  <a:pt x="95234" y="46985"/>
                  <a:pt x="95317" y="46768"/>
                  <a:pt x="95367" y="46484"/>
                </a:cubicBezTo>
                <a:cubicBezTo>
                  <a:pt x="96234" y="46907"/>
                  <a:pt x="98402" y="48027"/>
                  <a:pt x="98213" y="45230"/>
                </a:cubicBezTo>
                <a:cubicBezTo>
                  <a:pt x="98140" y="44160"/>
                  <a:pt x="98974" y="43101"/>
                  <a:pt x="98885" y="41987"/>
                </a:cubicBezTo>
                <a:cubicBezTo>
                  <a:pt x="98824" y="41173"/>
                  <a:pt x="99269" y="39513"/>
                  <a:pt x="99057" y="38827"/>
                </a:cubicBezTo>
                <a:cubicBezTo>
                  <a:pt x="98674" y="37574"/>
                  <a:pt x="97790" y="36638"/>
                  <a:pt x="97446" y="35412"/>
                </a:cubicBezTo>
                <a:cubicBezTo>
                  <a:pt x="97162" y="34414"/>
                  <a:pt x="97134" y="33857"/>
                  <a:pt x="96545" y="33043"/>
                </a:cubicBezTo>
                <a:cubicBezTo>
                  <a:pt x="95628" y="31739"/>
                  <a:pt x="94283" y="31015"/>
                  <a:pt x="92822" y="30926"/>
                </a:cubicBezTo>
                <a:lnTo>
                  <a:pt x="92827" y="31199"/>
                </a:lnTo>
                <a:lnTo>
                  <a:pt x="92716" y="31316"/>
                </a:lnTo>
                <a:cubicBezTo>
                  <a:pt x="92899" y="31544"/>
                  <a:pt x="92794" y="31700"/>
                  <a:pt x="92844" y="31957"/>
                </a:cubicBezTo>
                <a:cubicBezTo>
                  <a:pt x="92844" y="31957"/>
                  <a:pt x="92822" y="31973"/>
                  <a:pt x="92738" y="31973"/>
                </a:cubicBezTo>
                <a:cubicBezTo>
                  <a:pt x="92810" y="31227"/>
                  <a:pt x="92243" y="31478"/>
                  <a:pt x="91943" y="31606"/>
                </a:cubicBezTo>
                <a:cubicBezTo>
                  <a:pt x="91504" y="31511"/>
                  <a:pt x="91560" y="30525"/>
                  <a:pt x="90937" y="30525"/>
                </a:cubicBezTo>
                <a:cubicBezTo>
                  <a:pt x="90548" y="30525"/>
                  <a:pt x="90304" y="30670"/>
                  <a:pt x="89898" y="30385"/>
                </a:cubicBezTo>
                <a:cubicBezTo>
                  <a:pt x="89970" y="29572"/>
                  <a:pt x="90765" y="29165"/>
                  <a:pt x="90704" y="28190"/>
                </a:cubicBezTo>
                <a:cubicBezTo>
                  <a:pt x="90682" y="27772"/>
                  <a:pt x="91143" y="27142"/>
                  <a:pt x="91360" y="26914"/>
                </a:cubicBezTo>
                <a:cubicBezTo>
                  <a:pt x="91360" y="26635"/>
                  <a:pt x="91254" y="26401"/>
                  <a:pt x="91165" y="26156"/>
                </a:cubicBezTo>
                <a:cubicBezTo>
                  <a:pt x="91621" y="24573"/>
                  <a:pt x="92382" y="25147"/>
                  <a:pt x="93494" y="25086"/>
                </a:cubicBezTo>
                <a:cubicBezTo>
                  <a:pt x="94578" y="25025"/>
                  <a:pt x="95756" y="25142"/>
                  <a:pt x="96884" y="24997"/>
                </a:cubicBezTo>
                <a:cubicBezTo>
                  <a:pt x="96884" y="24997"/>
                  <a:pt x="96595" y="24512"/>
                  <a:pt x="96595" y="24512"/>
                </a:cubicBezTo>
                <a:cubicBezTo>
                  <a:pt x="97107" y="24490"/>
                  <a:pt x="97768" y="24612"/>
                  <a:pt x="98235" y="24835"/>
                </a:cubicBezTo>
                <a:lnTo>
                  <a:pt x="97746" y="24958"/>
                </a:lnTo>
                <a:cubicBezTo>
                  <a:pt x="99041" y="26156"/>
                  <a:pt x="100108" y="24975"/>
                  <a:pt x="101458" y="25448"/>
                </a:cubicBezTo>
                <a:lnTo>
                  <a:pt x="101764" y="25064"/>
                </a:lnTo>
                <a:cubicBezTo>
                  <a:pt x="101342" y="24373"/>
                  <a:pt x="100736" y="24668"/>
                  <a:pt x="100291" y="24178"/>
                </a:cubicBezTo>
                <a:cubicBezTo>
                  <a:pt x="100136" y="23944"/>
                  <a:pt x="100408" y="22306"/>
                  <a:pt x="100447" y="21993"/>
                </a:cubicBezTo>
                <a:cubicBezTo>
                  <a:pt x="101081" y="21804"/>
                  <a:pt x="101759" y="21804"/>
                  <a:pt x="102381" y="22005"/>
                </a:cubicBezTo>
                <a:cubicBezTo>
                  <a:pt x="102587" y="22005"/>
                  <a:pt x="102903" y="22907"/>
                  <a:pt x="102970" y="23164"/>
                </a:cubicBezTo>
                <a:cubicBezTo>
                  <a:pt x="103098" y="23136"/>
                  <a:pt x="103243" y="23086"/>
                  <a:pt x="103348" y="23008"/>
                </a:cubicBezTo>
                <a:cubicBezTo>
                  <a:pt x="103470" y="23236"/>
                  <a:pt x="103593" y="23459"/>
                  <a:pt x="103732" y="23671"/>
                </a:cubicBezTo>
                <a:cubicBezTo>
                  <a:pt x="103893" y="23526"/>
                  <a:pt x="104065" y="23409"/>
                  <a:pt x="104248" y="23325"/>
                </a:cubicBezTo>
                <a:cubicBezTo>
                  <a:pt x="104254" y="22501"/>
                  <a:pt x="104626" y="22044"/>
                  <a:pt x="105221" y="22512"/>
                </a:cubicBezTo>
                <a:cubicBezTo>
                  <a:pt x="105221" y="22306"/>
                  <a:pt x="105227" y="22077"/>
                  <a:pt x="105193" y="21871"/>
                </a:cubicBezTo>
                <a:cubicBezTo>
                  <a:pt x="105316" y="22077"/>
                  <a:pt x="105455" y="22512"/>
                  <a:pt x="105688" y="22534"/>
                </a:cubicBezTo>
                <a:cubicBezTo>
                  <a:pt x="105710" y="22651"/>
                  <a:pt x="105749" y="22762"/>
                  <a:pt x="105799" y="22868"/>
                </a:cubicBezTo>
                <a:cubicBezTo>
                  <a:pt x="105549" y="23035"/>
                  <a:pt x="105310" y="23197"/>
                  <a:pt x="105116" y="23453"/>
                </a:cubicBezTo>
                <a:lnTo>
                  <a:pt x="105227" y="23554"/>
                </a:lnTo>
                <a:lnTo>
                  <a:pt x="105166" y="23637"/>
                </a:lnTo>
                <a:cubicBezTo>
                  <a:pt x="105227" y="23687"/>
                  <a:pt x="105271" y="23749"/>
                  <a:pt x="105304" y="23827"/>
                </a:cubicBezTo>
                <a:cubicBezTo>
                  <a:pt x="105166" y="24858"/>
                  <a:pt x="105293" y="26646"/>
                  <a:pt x="104187" y="26490"/>
                </a:cubicBezTo>
                <a:cubicBezTo>
                  <a:pt x="104193" y="26680"/>
                  <a:pt x="104176" y="26864"/>
                  <a:pt x="104148" y="27048"/>
                </a:cubicBezTo>
                <a:cubicBezTo>
                  <a:pt x="104688" y="27906"/>
                  <a:pt x="104843" y="29109"/>
                  <a:pt x="105505" y="30068"/>
                </a:cubicBezTo>
                <a:cubicBezTo>
                  <a:pt x="106299" y="31216"/>
                  <a:pt x="107311" y="32057"/>
                  <a:pt x="108139" y="33149"/>
                </a:cubicBezTo>
                <a:cubicBezTo>
                  <a:pt x="108556" y="33701"/>
                  <a:pt x="110245" y="36047"/>
                  <a:pt x="110935" y="36047"/>
                </a:cubicBezTo>
                <a:cubicBezTo>
                  <a:pt x="112335" y="36047"/>
                  <a:pt x="110912" y="33534"/>
                  <a:pt x="110879" y="33316"/>
                </a:cubicBezTo>
                <a:cubicBezTo>
                  <a:pt x="111029" y="33077"/>
                  <a:pt x="112091" y="33333"/>
                  <a:pt x="112330" y="33350"/>
                </a:cubicBezTo>
                <a:cubicBezTo>
                  <a:pt x="112124" y="33110"/>
                  <a:pt x="110746" y="31801"/>
                  <a:pt x="110979" y="31478"/>
                </a:cubicBezTo>
                <a:cubicBezTo>
                  <a:pt x="111057" y="31372"/>
                  <a:pt x="111718" y="31505"/>
                  <a:pt x="111857" y="31561"/>
                </a:cubicBezTo>
                <a:cubicBezTo>
                  <a:pt x="112224" y="30157"/>
                  <a:pt x="110395" y="30201"/>
                  <a:pt x="110618" y="29237"/>
                </a:cubicBezTo>
                <a:cubicBezTo>
                  <a:pt x="110790" y="29310"/>
                  <a:pt x="110979" y="29499"/>
                  <a:pt x="111140" y="29616"/>
                </a:cubicBezTo>
                <a:cubicBezTo>
                  <a:pt x="111974" y="28513"/>
                  <a:pt x="109184" y="26663"/>
                  <a:pt x="108506" y="26501"/>
                </a:cubicBezTo>
                <a:cubicBezTo>
                  <a:pt x="108195" y="26457"/>
                  <a:pt x="108000" y="25872"/>
                  <a:pt x="108061" y="25554"/>
                </a:cubicBezTo>
                <a:cubicBezTo>
                  <a:pt x="108211" y="24768"/>
                  <a:pt x="107400" y="24629"/>
                  <a:pt x="107455" y="24328"/>
                </a:cubicBezTo>
                <a:cubicBezTo>
                  <a:pt x="107550" y="23804"/>
                  <a:pt x="108211" y="24679"/>
                  <a:pt x="108400" y="24679"/>
                </a:cubicBezTo>
                <a:cubicBezTo>
                  <a:pt x="108839" y="24679"/>
                  <a:pt x="108500" y="23916"/>
                  <a:pt x="108711" y="23843"/>
                </a:cubicBezTo>
                <a:cubicBezTo>
                  <a:pt x="109929" y="24897"/>
                  <a:pt x="109178" y="23554"/>
                  <a:pt x="110212" y="23554"/>
                </a:cubicBezTo>
                <a:cubicBezTo>
                  <a:pt x="111012" y="23292"/>
                  <a:pt x="112007" y="24284"/>
                  <a:pt x="112685" y="24651"/>
                </a:cubicBezTo>
                <a:cubicBezTo>
                  <a:pt x="112746" y="24306"/>
                  <a:pt x="112713" y="23882"/>
                  <a:pt x="112513" y="23615"/>
                </a:cubicBezTo>
                <a:cubicBezTo>
                  <a:pt x="113864" y="22339"/>
                  <a:pt x="114069" y="20472"/>
                  <a:pt x="116237" y="21520"/>
                </a:cubicBezTo>
                <a:cubicBezTo>
                  <a:pt x="116315" y="21397"/>
                  <a:pt x="116415" y="21369"/>
                  <a:pt x="116537" y="21414"/>
                </a:cubicBezTo>
                <a:cubicBezTo>
                  <a:pt x="116604" y="20071"/>
                  <a:pt x="113903" y="18717"/>
                  <a:pt x="112969" y="18511"/>
                </a:cubicBezTo>
                <a:cubicBezTo>
                  <a:pt x="113380" y="18383"/>
                  <a:pt x="113986" y="17948"/>
                  <a:pt x="113614" y="17307"/>
                </a:cubicBezTo>
                <a:cubicBezTo>
                  <a:pt x="114575" y="17881"/>
                  <a:pt x="115581" y="17441"/>
                  <a:pt x="116576" y="18160"/>
                </a:cubicBezTo>
                <a:cubicBezTo>
                  <a:pt x="116948" y="18427"/>
                  <a:pt x="120050" y="19542"/>
                  <a:pt x="120000" y="18578"/>
                </a:cubicBezTo>
                <a:cubicBezTo>
                  <a:pt x="119594" y="18171"/>
                  <a:pt x="119699" y="17803"/>
                  <a:pt x="119394" y="17474"/>
                </a:cubicBezTo>
                <a:close/>
                <a:moveTo>
                  <a:pt x="94450" y="105367"/>
                </a:moveTo>
                <a:cubicBezTo>
                  <a:pt x="94439" y="105406"/>
                  <a:pt x="94406" y="105517"/>
                  <a:pt x="94450" y="105361"/>
                </a:cubicBezTo>
                <a:cubicBezTo>
                  <a:pt x="94456" y="105344"/>
                  <a:pt x="94456" y="105350"/>
                  <a:pt x="94450" y="105361"/>
                </a:cubicBezTo>
                <a:cubicBezTo>
                  <a:pt x="94622" y="104770"/>
                  <a:pt x="93644" y="104219"/>
                  <a:pt x="93355" y="103895"/>
                </a:cubicBezTo>
                <a:cubicBezTo>
                  <a:pt x="93983" y="103138"/>
                  <a:pt x="92949" y="102709"/>
                  <a:pt x="93027" y="101995"/>
                </a:cubicBezTo>
                <a:lnTo>
                  <a:pt x="93116" y="102196"/>
                </a:lnTo>
                <a:lnTo>
                  <a:pt x="93194" y="101733"/>
                </a:lnTo>
                <a:lnTo>
                  <a:pt x="93238" y="101745"/>
                </a:lnTo>
                <a:cubicBezTo>
                  <a:pt x="93166" y="100914"/>
                  <a:pt x="93861" y="100953"/>
                  <a:pt x="94189" y="100390"/>
                </a:cubicBezTo>
                <a:cubicBezTo>
                  <a:pt x="94105" y="100335"/>
                  <a:pt x="93894" y="100045"/>
                  <a:pt x="93805" y="100045"/>
                </a:cubicBezTo>
                <a:cubicBezTo>
                  <a:pt x="95523" y="100045"/>
                  <a:pt x="93983" y="98150"/>
                  <a:pt x="93083" y="98039"/>
                </a:cubicBezTo>
                <a:cubicBezTo>
                  <a:pt x="93149" y="97677"/>
                  <a:pt x="92710" y="97103"/>
                  <a:pt x="92588" y="96746"/>
                </a:cubicBezTo>
                <a:cubicBezTo>
                  <a:pt x="91554" y="96150"/>
                  <a:pt x="91471" y="97967"/>
                  <a:pt x="91099" y="98613"/>
                </a:cubicBezTo>
                <a:lnTo>
                  <a:pt x="91193" y="98697"/>
                </a:lnTo>
                <a:cubicBezTo>
                  <a:pt x="90871" y="98652"/>
                  <a:pt x="90159" y="99009"/>
                  <a:pt x="90565" y="99555"/>
                </a:cubicBezTo>
                <a:cubicBezTo>
                  <a:pt x="90126" y="99967"/>
                  <a:pt x="89264" y="99922"/>
                  <a:pt x="89053" y="100574"/>
                </a:cubicBezTo>
                <a:cubicBezTo>
                  <a:pt x="88686" y="101700"/>
                  <a:pt x="88236" y="101995"/>
                  <a:pt x="87436" y="102324"/>
                </a:cubicBezTo>
                <a:cubicBezTo>
                  <a:pt x="86752" y="102614"/>
                  <a:pt x="86541" y="104180"/>
                  <a:pt x="86341" y="104247"/>
                </a:cubicBezTo>
                <a:cubicBezTo>
                  <a:pt x="86191" y="104247"/>
                  <a:pt x="85402" y="103973"/>
                  <a:pt x="85407" y="103790"/>
                </a:cubicBezTo>
                <a:lnTo>
                  <a:pt x="85418" y="103277"/>
                </a:lnTo>
                <a:lnTo>
                  <a:pt x="85096" y="103505"/>
                </a:lnTo>
                <a:lnTo>
                  <a:pt x="85068" y="103433"/>
                </a:lnTo>
                <a:cubicBezTo>
                  <a:pt x="84018" y="104074"/>
                  <a:pt x="83968" y="105506"/>
                  <a:pt x="84479" y="106631"/>
                </a:cubicBezTo>
                <a:cubicBezTo>
                  <a:pt x="84262" y="106882"/>
                  <a:pt x="84279" y="107311"/>
                  <a:pt x="84496" y="107562"/>
                </a:cubicBezTo>
                <a:cubicBezTo>
                  <a:pt x="84451" y="107740"/>
                  <a:pt x="84535" y="107958"/>
                  <a:pt x="84674" y="108019"/>
                </a:cubicBezTo>
                <a:cubicBezTo>
                  <a:pt x="84618" y="108236"/>
                  <a:pt x="84657" y="108409"/>
                  <a:pt x="84779" y="108543"/>
                </a:cubicBezTo>
                <a:cubicBezTo>
                  <a:pt x="84952" y="108554"/>
                  <a:pt x="85096" y="108459"/>
                  <a:pt x="85257" y="108392"/>
                </a:cubicBezTo>
                <a:cubicBezTo>
                  <a:pt x="85313" y="108482"/>
                  <a:pt x="85329" y="108593"/>
                  <a:pt x="85296" y="108721"/>
                </a:cubicBezTo>
                <a:cubicBezTo>
                  <a:pt x="85174" y="108883"/>
                  <a:pt x="85313" y="110833"/>
                  <a:pt x="85585" y="111000"/>
                </a:cubicBezTo>
                <a:cubicBezTo>
                  <a:pt x="85996" y="111257"/>
                  <a:pt x="86524" y="111045"/>
                  <a:pt x="86941" y="110989"/>
                </a:cubicBezTo>
                <a:cubicBezTo>
                  <a:pt x="86869" y="112087"/>
                  <a:pt x="88047" y="111886"/>
                  <a:pt x="88442" y="111173"/>
                </a:cubicBezTo>
                <a:cubicBezTo>
                  <a:pt x="88609" y="111463"/>
                  <a:pt x="89137" y="111936"/>
                  <a:pt x="89398" y="111608"/>
                </a:cubicBezTo>
                <a:cubicBezTo>
                  <a:pt x="89931" y="112410"/>
                  <a:pt x="90043" y="112772"/>
                  <a:pt x="91087" y="112087"/>
                </a:cubicBezTo>
                <a:cubicBezTo>
                  <a:pt x="91204" y="112951"/>
                  <a:pt x="91932" y="111719"/>
                  <a:pt x="91699" y="110894"/>
                </a:cubicBezTo>
                <a:cubicBezTo>
                  <a:pt x="91849" y="110783"/>
                  <a:pt x="91921" y="110616"/>
                  <a:pt x="91916" y="110382"/>
                </a:cubicBezTo>
                <a:lnTo>
                  <a:pt x="92049" y="110320"/>
                </a:lnTo>
                <a:cubicBezTo>
                  <a:pt x="92082" y="109958"/>
                  <a:pt x="92110" y="109223"/>
                  <a:pt x="91921" y="108961"/>
                </a:cubicBezTo>
                <a:cubicBezTo>
                  <a:pt x="92049" y="108788"/>
                  <a:pt x="92110" y="108688"/>
                  <a:pt x="92243" y="108771"/>
                </a:cubicBezTo>
                <a:cubicBezTo>
                  <a:pt x="92505" y="108337"/>
                  <a:pt x="93405" y="107596"/>
                  <a:pt x="93044" y="107016"/>
                </a:cubicBezTo>
                <a:cubicBezTo>
                  <a:pt x="92838" y="106676"/>
                  <a:pt x="93188" y="105785"/>
                  <a:pt x="93405" y="105623"/>
                </a:cubicBezTo>
                <a:cubicBezTo>
                  <a:pt x="93694" y="105623"/>
                  <a:pt x="94294" y="105874"/>
                  <a:pt x="94450" y="105367"/>
                </a:cubicBezTo>
                <a:close/>
                <a:moveTo>
                  <a:pt x="94939" y="87869"/>
                </a:moveTo>
                <a:cubicBezTo>
                  <a:pt x="94845" y="87869"/>
                  <a:pt x="94767" y="87869"/>
                  <a:pt x="94939" y="87869"/>
                </a:cubicBezTo>
                <a:cubicBezTo>
                  <a:pt x="95245" y="87869"/>
                  <a:pt x="95072" y="87869"/>
                  <a:pt x="94945" y="87869"/>
                </a:cubicBezTo>
                <a:cubicBezTo>
                  <a:pt x="96012" y="87864"/>
                  <a:pt x="95834" y="89653"/>
                  <a:pt x="95556" y="89485"/>
                </a:cubicBezTo>
                <a:cubicBezTo>
                  <a:pt x="95323" y="89346"/>
                  <a:pt x="94644" y="87875"/>
                  <a:pt x="94939" y="87869"/>
                </a:cubicBezTo>
                <a:close/>
              </a:path>
            </a:pathLst>
          </a:custGeom>
          <a:solidFill>
            <a:srgbClr val="BF1C46"/>
          </a:solidFill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0" y="9563100"/>
            <a:ext cx="13004799" cy="203199"/>
          </a:xfrm>
          <a:prstGeom prst="rect">
            <a:avLst/>
          </a:prstGeom>
          <a:gradFill>
            <a:gsLst>
              <a:gs pos="0">
                <a:srgbClr val="FF2B65"/>
              </a:gs>
              <a:gs pos="100000">
                <a:srgbClr val="BE1C42"/>
              </a:gs>
            </a:gsLst>
            <a:lin ang="10800000" scaled="0"/>
          </a:gradFill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12700" y="8636000"/>
            <a:ext cx="13004799" cy="1130299"/>
          </a:xfrm>
          <a:prstGeom prst="rect">
            <a:avLst/>
          </a:prstGeom>
          <a:gradFill>
            <a:gsLst>
              <a:gs pos="0">
                <a:srgbClr val="FF2A62"/>
              </a:gs>
              <a:gs pos="100000">
                <a:srgbClr val="BE1C42"/>
              </a:gs>
            </a:gsLst>
            <a:lin ang="10800000" scaled="0"/>
          </a:gradFill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87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67" name="Shape 67"/>
          <p:cNvCxnSpPr/>
          <p:nvPr/>
        </p:nvCxnSpPr>
        <p:spPr>
          <a:xfrm>
            <a:off x="2070100" y="8753475"/>
            <a:ext cx="0" cy="892174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8" name="Shape 68"/>
          <p:cNvGrpSpPr/>
          <p:nvPr/>
        </p:nvGrpSpPr>
        <p:grpSpPr>
          <a:xfrm>
            <a:off x="574674" y="8901112"/>
            <a:ext cx="1155699" cy="596900"/>
            <a:chOff x="-1586" y="-1586"/>
            <a:chExt cx="1834676897" cy="947580331"/>
          </a:xfrm>
        </p:grpSpPr>
        <p:sp>
          <p:nvSpPr>
            <p:cNvPr id="69" name="Shape 69"/>
            <p:cNvSpPr/>
            <p:nvPr/>
          </p:nvSpPr>
          <p:spPr>
            <a:xfrm>
              <a:off x="1012520200" y="10833100"/>
              <a:ext cx="775390594" cy="611952667"/>
            </a:xfrm>
            <a:custGeom>
              <a:pathLst>
                <a:path extrusionOk="0" h="120000" w="120000">
                  <a:moveTo>
                    <a:pt x="93950" y="84036"/>
                  </a:moveTo>
                  <a:cubicBezTo>
                    <a:pt x="93805" y="84387"/>
                    <a:pt x="94411" y="86432"/>
                    <a:pt x="94750" y="86476"/>
                  </a:cubicBezTo>
                  <a:cubicBezTo>
                    <a:pt x="94945" y="86504"/>
                    <a:pt x="94745" y="85713"/>
                    <a:pt x="95045" y="86031"/>
                  </a:cubicBezTo>
                  <a:cubicBezTo>
                    <a:pt x="95323" y="86315"/>
                    <a:pt x="94589" y="87546"/>
                    <a:pt x="95612" y="87385"/>
                  </a:cubicBezTo>
                  <a:cubicBezTo>
                    <a:pt x="95923" y="87340"/>
                    <a:pt x="96884" y="87502"/>
                    <a:pt x="97062" y="87808"/>
                  </a:cubicBezTo>
                  <a:cubicBezTo>
                    <a:pt x="96995" y="87635"/>
                    <a:pt x="96940" y="87463"/>
                    <a:pt x="96901" y="87279"/>
                  </a:cubicBezTo>
                  <a:cubicBezTo>
                    <a:pt x="97351" y="87390"/>
                    <a:pt x="98118" y="89112"/>
                    <a:pt x="98513" y="88856"/>
                  </a:cubicBezTo>
                  <a:cubicBezTo>
                    <a:pt x="98852" y="88627"/>
                    <a:pt x="98001" y="87791"/>
                    <a:pt x="98001" y="87496"/>
                  </a:cubicBezTo>
                  <a:cubicBezTo>
                    <a:pt x="98152" y="87563"/>
                    <a:pt x="98741" y="87691"/>
                    <a:pt x="98624" y="87218"/>
                  </a:cubicBezTo>
                  <a:cubicBezTo>
                    <a:pt x="98535" y="86855"/>
                    <a:pt x="97635" y="86911"/>
                    <a:pt x="97485" y="86816"/>
                  </a:cubicBezTo>
                  <a:cubicBezTo>
                    <a:pt x="96423" y="86120"/>
                    <a:pt x="96056" y="87123"/>
                    <a:pt x="95606" y="85312"/>
                  </a:cubicBezTo>
                  <a:cubicBezTo>
                    <a:pt x="95334" y="84208"/>
                    <a:pt x="96123" y="84130"/>
                    <a:pt x="96284" y="83194"/>
                  </a:cubicBezTo>
                  <a:cubicBezTo>
                    <a:pt x="96334" y="82932"/>
                    <a:pt x="96051" y="81211"/>
                    <a:pt x="95934" y="80843"/>
                  </a:cubicBezTo>
                  <a:cubicBezTo>
                    <a:pt x="95439" y="80893"/>
                    <a:pt x="94233" y="80397"/>
                    <a:pt x="94178" y="81283"/>
                  </a:cubicBezTo>
                  <a:cubicBezTo>
                    <a:pt x="94150" y="81740"/>
                    <a:pt x="94667" y="83807"/>
                    <a:pt x="94417" y="84058"/>
                  </a:cubicBezTo>
                  <a:cubicBezTo>
                    <a:pt x="94250" y="84225"/>
                    <a:pt x="94078" y="83718"/>
                    <a:pt x="93950" y="84036"/>
                  </a:cubicBezTo>
                  <a:close/>
                  <a:moveTo>
                    <a:pt x="93950" y="84036"/>
                  </a:moveTo>
                  <a:cubicBezTo>
                    <a:pt x="94072" y="83724"/>
                    <a:pt x="93861" y="84259"/>
                    <a:pt x="93950" y="84036"/>
                  </a:cubicBezTo>
                  <a:cubicBezTo>
                    <a:pt x="93950" y="84036"/>
                    <a:pt x="93950" y="84036"/>
                    <a:pt x="93950" y="84036"/>
                  </a:cubicBezTo>
                  <a:close/>
                  <a:moveTo>
                    <a:pt x="98424" y="93107"/>
                  </a:moveTo>
                  <a:cubicBezTo>
                    <a:pt x="98418" y="93626"/>
                    <a:pt x="98957" y="93832"/>
                    <a:pt x="99119" y="93314"/>
                  </a:cubicBezTo>
                  <a:cubicBezTo>
                    <a:pt x="99169" y="93158"/>
                    <a:pt x="98518" y="92188"/>
                    <a:pt x="98496" y="91726"/>
                  </a:cubicBezTo>
                  <a:cubicBezTo>
                    <a:pt x="98507" y="91999"/>
                    <a:pt x="96395" y="90405"/>
                    <a:pt x="96379" y="90578"/>
                  </a:cubicBezTo>
                  <a:cubicBezTo>
                    <a:pt x="96356" y="90856"/>
                    <a:pt x="96356" y="91586"/>
                    <a:pt x="96429" y="91932"/>
                  </a:cubicBezTo>
                  <a:cubicBezTo>
                    <a:pt x="96556" y="92578"/>
                    <a:pt x="97346" y="92099"/>
                    <a:pt x="97373" y="92879"/>
                  </a:cubicBezTo>
                  <a:cubicBezTo>
                    <a:pt x="97385" y="93041"/>
                    <a:pt x="96851" y="93057"/>
                    <a:pt x="96951" y="93425"/>
                  </a:cubicBezTo>
                  <a:cubicBezTo>
                    <a:pt x="97012" y="93654"/>
                    <a:pt x="97696" y="94523"/>
                    <a:pt x="97885" y="94267"/>
                  </a:cubicBezTo>
                  <a:cubicBezTo>
                    <a:pt x="98163" y="93893"/>
                    <a:pt x="97507" y="93386"/>
                    <a:pt x="97896" y="92957"/>
                  </a:cubicBezTo>
                  <a:cubicBezTo>
                    <a:pt x="97907" y="93080"/>
                    <a:pt x="97879" y="93659"/>
                    <a:pt x="98001" y="93720"/>
                  </a:cubicBezTo>
                  <a:cubicBezTo>
                    <a:pt x="97974" y="93709"/>
                    <a:pt x="97946" y="93693"/>
                    <a:pt x="98007" y="93720"/>
                  </a:cubicBezTo>
                  <a:cubicBezTo>
                    <a:pt x="98068" y="93748"/>
                    <a:pt x="98040" y="93737"/>
                    <a:pt x="98007" y="93720"/>
                  </a:cubicBezTo>
                  <a:cubicBezTo>
                    <a:pt x="98135" y="93771"/>
                    <a:pt x="98263" y="93191"/>
                    <a:pt x="98424" y="93107"/>
                  </a:cubicBezTo>
                  <a:close/>
                  <a:moveTo>
                    <a:pt x="98429" y="88939"/>
                  </a:moveTo>
                  <a:cubicBezTo>
                    <a:pt x="98329" y="89480"/>
                    <a:pt x="99824" y="90427"/>
                    <a:pt x="98557" y="90477"/>
                  </a:cubicBezTo>
                  <a:cubicBezTo>
                    <a:pt x="98513" y="90773"/>
                    <a:pt x="99280" y="92612"/>
                    <a:pt x="99580" y="92528"/>
                  </a:cubicBezTo>
                  <a:cubicBezTo>
                    <a:pt x="99597" y="92099"/>
                    <a:pt x="99180" y="91508"/>
                    <a:pt x="99263" y="91113"/>
                  </a:cubicBezTo>
                  <a:cubicBezTo>
                    <a:pt x="99352" y="90678"/>
                    <a:pt x="99752" y="91107"/>
                    <a:pt x="99930" y="90890"/>
                  </a:cubicBezTo>
                  <a:cubicBezTo>
                    <a:pt x="99891" y="90934"/>
                    <a:pt x="99847" y="90990"/>
                    <a:pt x="99930" y="90884"/>
                  </a:cubicBezTo>
                  <a:cubicBezTo>
                    <a:pt x="99991" y="90812"/>
                    <a:pt x="99963" y="90845"/>
                    <a:pt x="99930" y="90884"/>
                  </a:cubicBezTo>
                  <a:cubicBezTo>
                    <a:pt x="100469" y="90204"/>
                    <a:pt x="98963" y="88906"/>
                    <a:pt x="98429" y="88939"/>
                  </a:cubicBezTo>
                  <a:close/>
                  <a:moveTo>
                    <a:pt x="100969" y="97253"/>
                  </a:moveTo>
                  <a:cubicBezTo>
                    <a:pt x="100969" y="97181"/>
                    <a:pt x="100969" y="97214"/>
                    <a:pt x="100969" y="97253"/>
                  </a:cubicBezTo>
                  <a:cubicBezTo>
                    <a:pt x="100969" y="97253"/>
                    <a:pt x="100969" y="97253"/>
                    <a:pt x="100969" y="97253"/>
                  </a:cubicBezTo>
                  <a:close/>
                  <a:moveTo>
                    <a:pt x="100502" y="97967"/>
                  </a:moveTo>
                  <a:cubicBezTo>
                    <a:pt x="100697" y="99248"/>
                    <a:pt x="100041" y="98184"/>
                    <a:pt x="100058" y="98184"/>
                  </a:cubicBezTo>
                  <a:cubicBezTo>
                    <a:pt x="98930" y="98273"/>
                    <a:pt x="99024" y="97699"/>
                    <a:pt x="99002" y="96328"/>
                  </a:cubicBezTo>
                  <a:cubicBezTo>
                    <a:pt x="98985" y="95442"/>
                    <a:pt x="97862" y="96061"/>
                    <a:pt x="97457" y="95810"/>
                  </a:cubicBezTo>
                  <a:cubicBezTo>
                    <a:pt x="97218" y="95660"/>
                    <a:pt x="97196" y="96991"/>
                    <a:pt x="96907" y="96908"/>
                  </a:cubicBezTo>
                  <a:cubicBezTo>
                    <a:pt x="96467" y="96780"/>
                    <a:pt x="97646" y="94010"/>
                    <a:pt x="98479" y="94679"/>
                  </a:cubicBezTo>
                  <a:cubicBezTo>
                    <a:pt x="98491" y="94684"/>
                    <a:pt x="98885" y="95927"/>
                    <a:pt x="98996" y="95074"/>
                  </a:cubicBezTo>
                  <a:cubicBezTo>
                    <a:pt x="99069" y="94501"/>
                    <a:pt x="99074" y="94662"/>
                    <a:pt x="99452" y="94707"/>
                  </a:cubicBezTo>
                  <a:cubicBezTo>
                    <a:pt x="99535" y="94133"/>
                    <a:pt x="99374" y="94205"/>
                    <a:pt x="99947" y="94094"/>
                  </a:cubicBezTo>
                  <a:cubicBezTo>
                    <a:pt x="100547" y="93977"/>
                    <a:pt x="99802" y="93202"/>
                    <a:pt x="100041" y="93018"/>
                  </a:cubicBezTo>
                  <a:cubicBezTo>
                    <a:pt x="100603" y="92578"/>
                    <a:pt x="100764" y="94534"/>
                    <a:pt x="100780" y="94606"/>
                  </a:cubicBezTo>
                  <a:cubicBezTo>
                    <a:pt x="100769" y="94562"/>
                    <a:pt x="101214" y="95621"/>
                    <a:pt x="101153" y="95442"/>
                  </a:cubicBezTo>
                  <a:cubicBezTo>
                    <a:pt x="101475" y="96401"/>
                    <a:pt x="100892" y="96629"/>
                    <a:pt x="101008" y="97482"/>
                  </a:cubicBezTo>
                  <a:lnTo>
                    <a:pt x="100975" y="97292"/>
                  </a:lnTo>
                  <a:cubicBezTo>
                    <a:pt x="100969" y="97231"/>
                    <a:pt x="100708" y="96507"/>
                    <a:pt x="100597" y="96423"/>
                  </a:cubicBezTo>
                  <a:cubicBezTo>
                    <a:pt x="99936" y="95927"/>
                    <a:pt x="100514" y="98039"/>
                    <a:pt x="100502" y="97967"/>
                  </a:cubicBezTo>
                  <a:close/>
                  <a:moveTo>
                    <a:pt x="103331" y="107596"/>
                  </a:moveTo>
                  <a:cubicBezTo>
                    <a:pt x="103331" y="107596"/>
                    <a:pt x="103304" y="107584"/>
                    <a:pt x="103293" y="107573"/>
                  </a:cubicBezTo>
                  <a:cubicBezTo>
                    <a:pt x="103298" y="107579"/>
                    <a:pt x="103309" y="107584"/>
                    <a:pt x="103331" y="107596"/>
                  </a:cubicBezTo>
                  <a:close/>
                  <a:moveTo>
                    <a:pt x="103331" y="107596"/>
                  </a:moveTo>
                  <a:lnTo>
                    <a:pt x="103365" y="107596"/>
                  </a:lnTo>
                  <a:cubicBezTo>
                    <a:pt x="103459" y="106620"/>
                    <a:pt x="102403" y="106225"/>
                    <a:pt x="103532" y="105812"/>
                  </a:cubicBezTo>
                  <a:cubicBezTo>
                    <a:pt x="103682" y="105578"/>
                    <a:pt x="103643" y="105378"/>
                    <a:pt x="103415" y="105211"/>
                  </a:cubicBezTo>
                  <a:cubicBezTo>
                    <a:pt x="103609" y="104832"/>
                    <a:pt x="103837" y="104776"/>
                    <a:pt x="103759" y="104180"/>
                  </a:cubicBezTo>
                  <a:cubicBezTo>
                    <a:pt x="103615" y="104146"/>
                    <a:pt x="102592" y="104358"/>
                    <a:pt x="103159" y="103706"/>
                  </a:cubicBezTo>
                  <a:cubicBezTo>
                    <a:pt x="103176" y="103689"/>
                    <a:pt x="104065" y="102424"/>
                    <a:pt x="103381" y="102803"/>
                  </a:cubicBezTo>
                  <a:cubicBezTo>
                    <a:pt x="102264" y="103422"/>
                    <a:pt x="102225" y="106971"/>
                    <a:pt x="103331" y="107596"/>
                  </a:cubicBezTo>
                  <a:close/>
                  <a:moveTo>
                    <a:pt x="100614" y="111396"/>
                  </a:moveTo>
                  <a:cubicBezTo>
                    <a:pt x="100597" y="111223"/>
                    <a:pt x="100575" y="111039"/>
                    <a:pt x="100614" y="111401"/>
                  </a:cubicBezTo>
                  <a:cubicBezTo>
                    <a:pt x="100647" y="111719"/>
                    <a:pt x="100630" y="111569"/>
                    <a:pt x="100614" y="111401"/>
                  </a:cubicBezTo>
                  <a:cubicBezTo>
                    <a:pt x="100686" y="112059"/>
                    <a:pt x="101742" y="112343"/>
                    <a:pt x="101742" y="111663"/>
                  </a:cubicBezTo>
                  <a:lnTo>
                    <a:pt x="101742" y="111541"/>
                  </a:lnTo>
                  <a:cubicBezTo>
                    <a:pt x="101742" y="111056"/>
                    <a:pt x="100547" y="110705"/>
                    <a:pt x="100614" y="111396"/>
                  </a:cubicBezTo>
                  <a:close/>
                  <a:moveTo>
                    <a:pt x="105065" y="110800"/>
                  </a:moveTo>
                  <a:cubicBezTo>
                    <a:pt x="105138" y="110850"/>
                    <a:pt x="105249" y="110922"/>
                    <a:pt x="105060" y="110800"/>
                  </a:cubicBezTo>
                  <a:cubicBezTo>
                    <a:pt x="104988" y="110755"/>
                    <a:pt x="105015" y="110772"/>
                    <a:pt x="105054" y="110794"/>
                  </a:cubicBezTo>
                  <a:cubicBezTo>
                    <a:pt x="104782" y="110627"/>
                    <a:pt x="103031" y="110214"/>
                    <a:pt x="102920" y="110866"/>
                  </a:cubicBezTo>
                  <a:cubicBezTo>
                    <a:pt x="102870" y="111167"/>
                    <a:pt x="105238" y="111819"/>
                    <a:pt x="105532" y="111942"/>
                  </a:cubicBezTo>
                  <a:cubicBezTo>
                    <a:pt x="105677" y="111468"/>
                    <a:pt x="105516" y="111095"/>
                    <a:pt x="105065" y="110800"/>
                  </a:cubicBezTo>
                  <a:close/>
                  <a:moveTo>
                    <a:pt x="90387" y="118138"/>
                  </a:moveTo>
                  <a:cubicBezTo>
                    <a:pt x="90459" y="118183"/>
                    <a:pt x="90554" y="118233"/>
                    <a:pt x="90382" y="118138"/>
                  </a:cubicBezTo>
                  <a:cubicBezTo>
                    <a:pt x="90276" y="118077"/>
                    <a:pt x="90315" y="118105"/>
                    <a:pt x="90376" y="118133"/>
                  </a:cubicBezTo>
                  <a:cubicBezTo>
                    <a:pt x="89915" y="117888"/>
                    <a:pt x="88336" y="117670"/>
                    <a:pt x="88031" y="117230"/>
                  </a:cubicBezTo>
                  <a:cubicBezTo>
                    <a:pt x="87625" y="116634"/>
                    <a:pt x="89259" y="116751"/>
                    <a:pt x="89109" y="116405"/>
                  </a:cubicBezTo>
                  <a:cubicBezTo>
                    <a:pt x="89009" y="116166"/>
                    <a:pt x="86875" y="116416"/>
                    <a:pt x="86413" y="116054"/>
                  </a:cubicBezTo>
                  <a:cubicBezTo>
                    <a:pt x="85763" y="115530"/>
                    <a:pt x="85496" y="116762"/>
                    <a:pt x="84396" y="116355"/>
                  </a:cubicBezTo>
                  <a:cubicBezTo>
                    <a:pt x="83534" y="116038"/>
                    <a:pt x="81356" y="113792"/>
                    <a:pt x="80861" y="116205"/>
                  </a:cubicBezTo>
                  <a:cubicBezTo>
                    <a:pt x="81578" y="116221"/>
                    <a:pt x="82395" y="117158"/>
                    <a:pt x="83151" y="117414"/>
                  </a:cubicBezTo>
                  <a:cubicBezTo>
                    <a:pt x="84418" y="117837"/>
                    <a:pt x="85991" y="118222"/>
                    <a:pt x="87291" y="118378"/>
                  </a:cubicBezTo>
                  <a:cubicBezTo>
                    <a:pt x="87636" y="118423"/>
                    <a:pt x="89453" y="119052"/>
                    <a:pt x="89570" y="118723"/>
                  </a:cubicBezTo>
                  <a:cubicBezTo>
                    <a:pt x="89526" y="118852"/>
                    <a:pt x="91388" y="118696"/>
                    <a:pt x="90387" y="118138"/>
                  </a:cubicBezTo>
                  <a:close/>
                  <a:moveTo>
                    <a:pt x="81072" y="114427"/>
                  </a:moveTo>
                  <a:cubicBezTo>
                    <a:pt x="81217" y="114121"/>
                    <a:pt x="81117" y="114332"/>
                    <a:pt x="81072" y="114427"/>
                  </a:cubicBezTo>
                  <a:cubicBezTo>
                    <a:pt x="81228" y="114104"/>
                    <a:pt x="81517" y="111195"/>
                    <a:pt x="81400" y="110850"/>
                  </a:cubicBezTo>
                  <a:cubicBezTo>
                    <a:pt x="81545" y="110956"/>
                    <a:pt x="81722" y="110978"/>
                    <a:pt x="81839" y="111123"/>
                  </a:cubicBezTo>
                  <a:cubicBezTo>
                    <a:pt x="81806" y="110476"/>
                    <a:pt x="81834" y="109685"/>
                    <a:pt x="81283" y="109050"/>
                  </a:cubicBezTo>
                  <a:cubicBezTo>
                    <a:pt x="81044" y="108777"/>
                    <a:pt x="80400" y="109067"/>
                    <a:pt x="80455" y="109529"/>
                  </a:cubicBezTo>
                  <a:cubicBezTo>
                    <a:pt x="80500" y="109930"/>
                    <a:pt x="81117" y="109919"/>
                    <a:pt x="81211" y="110515"/>
                  </a:cubicBezTo>
                  <a:cubicBezTo>
                    <a:pt x="80833" y="109964"/>
                    <a:pt x="80611" y="109964"/>
                    <a:pt x="80088" y="109696"/>
                  </a:cubicBezTo>
                  <a:cubicBezTo>
                    <a:pt x="79666" y="108314"/>
                    <a:pt x="78832" y="107785"/>
                    <a:pt x="79149" y="106520"/>
                  </a:cubicBezTo>
                  <a:cubicBezTo>
                    <a:pt x="79283" y="106013"/>
                    <a:pt x="77065" y="103539"/>
                    <a:pt x="76548" y="103444"/>
                  </a:cubicBezTo>
                  <a:cubicBezTo>
                    <a:pt x="75642" y="103266"/>
                    <a:pt x="73997" y="101098"/>
                    <a:pt x="73580" y="100179"/>
                  </a:cubicBezTo>
                  <a:cubicBezTo>
                    <a:pt x="73224" y="99382"/>
                    <a:pt x="70106" y="98178"/>
                    <a:pt x="70807" y="99566"/>
                  </a:cubicBezTo>
                  <a:cubicBezTo>
                    <a:pt x="71162" y="100268"/>
                    <a:pt x="71757" y="100853"/>
                    <a:pt x="72213" y="101438"/>
                  </a:cubicBezTo>
                  <a:cubicBezTo>
                    <a:pt x="72663" y="102006"/>
                    <a:pt x="73047" y="103349"/>
                    <a:pt x="73625" y="103667"/>
                  </a:cubicBezTo>
                  <a:cubicBezTo>
                    <a:pt x="74158" y="103962"/>
                    <a:pt x="74425" y="104358"/>
                    <a:pt x="74531" y="105133"/>
                  </a:cubicBezTo>
                  <a:cubicBezTo>
                    <a:pt x="74670" y="106163"/>
                    <a:pt x="75425" y="106916"/>
                    <a:pt x="75820" y="107796"/>
                  </a:cubicBezTo>
                  <a:cubicBezTo>
                    <a:pt x="76287" y="108838"/>
                    <a:pt x="76354" y="110632"/>
                    <a:pt x="77243" y="111262"/>
                  </a:cubicBezTo>
                  <a:cubicBezTo>
                    <a:pt x="77804" y="111663"/>
                    <a:pt x="78082" y="112778"/>
                    <a:pt x="78693" y="113296"/>
                  </a:cubicBezTo>
                  <a:cubicBezTo>
                    <a:pt x="79021" y="113569"/>
                    <a:pt x="79588" y="114739"/>
                    <a:pt x="79883" y="114812"/>
                  </a:cubicBezTo>
                  <a:cubicBezTo>
                    <a:pt x="79861" y="114628"/>
                    <a:pt x="79783" y="114399"/>
                    <a:pt x="79911" y="114249"/>
                  </a:cubicBezTo>
                  <a:cubicBezTo>
                    <a:pt x="80105" y="114371"/>
                    <a:pt x="80922" y="114750"/>
                    <a:pt x="81072" y="114427"/>
                  </a:cubicBezTo>
                  <a:cubicBezTo>
                    <a:pt x="81055" y="114466"/>
                    <a:pt x="81044" y="114488"/>
                    <a:pt x="81072" y="114427"/>
                  </a:cubicBezTo>
                  <a:close/>
                  <a:moveTo>
                    <a:pt x="100086" y="104330"/>
                  </a:moveTo>
                  <a:cubicBezTo>
                    <a:pt x="99947" y="104481"/>
                    <a:pt x="99836" y="104659"/>
                    <a:pt x="99747" y="104865"/>
                  </a:cubicBezTo>
                  <a:cubicBezTo>
                    <a:pt x="98563" y="106698"/>
                    <a:pt x="96940" y="104637"/>
                    <a:pt x="95578" y="105383"/>
                  </a:cubicBezTo>
                  <a:cubicBezTo>
                    <a:pt x="94850" y="105785"/>
                    <a:pt x="93622" y="110872"/>
                    <a:pt x="94128" y="111635"/>
                  </a:cubicBezTo>
                  <a:cubicBezTo>
                    <a:pt x="94417" y="112070"/>
                    <a:pt x="94494" y="115269"/>
                    <a:pt x="95045" y="114622"/>
                  </a:cubicBezTo>
                  <a:cubicBezTo>
                    <a:pt x="95667" y="113898"/>
                    <a:pt x="95461" y="111875"/>
                    <a:pt x="95356" y="110917"/>
                  </a:cubicBezTo>
                  <a:cubicBezTo>
                    <a:pt x="96840" y="109930"/>
                    <a:pt x="95528" y="114522"/>
                    <a:pt x="97585" y="112817"/>
                  </a:cubicBezTo>
                  <a:cubicBezTo>
                    <a:pt x="97979" y="112488"/>
                    <a:pt x="96812" y="110131"/>
                    <a:pt x="96623" y="109774"/>
                  </a:cubicBezTo>
                  <a:cubicBezTo>
                    <a:pt x="96295" y="109139"/>
                    <a:pt x="98340" y="108387"/>
                    <a:pt x="98402" y="107880"/>
                  </a:cubicBezTo>
                  <a:cubicBezTo>
                    <a:pt x="98457" y="107406"/>
                    <a:pt x="94122" y="110058"/>
                    <a:pt x="95172" y="106626"/>
                  </a:cubicBezTo>
                  <a:cubicBezTo>
                    <a:pt x="95434" y="105779"/>
                    <a:pt x="97368" y="106169"/>
                    <a:pt x="97862" y="106236"/>
                  </a:cubicBezTo>
                  <a:cubicBezTo>
                    <a:pt x="98474" y="106314"/>
                    <a:pt x="99124" y="106620"/>
                    <a:pt x="99597" y="105907"/>
                  </a:cubicBezTo>
                  <a:cubicBezTo>
                    <a:pt x="99635" y="105851"/>
                    <a:pt x="100541" y="104124"/>
                    <a:pt x="100086" y="104330"/>
                  </a:cubicBezTo>
                  <a:close/>
                  <a:moveTo>
                    <a:pt x="92838" y="72897"/>
                  </a:moveTo>
                  <a:cubicBezTo>
                    <a:pt x="92332" y="74178"/>
                    <a:pt x="93277" y="74797"/>
                    <a:pt x="93594" y="75833"/>
                  </a:cubicBezTo>
                  <a:cubicBezTo>
                    <a:pt x="93600" y="75833"/>
                    <a:pt x="93650" y="75833"/>
                    <a:pt x="93655" y="75833"/>
                  </a:cubicBezTo>
                  <a:cubicBezTo>
                    <a:pt x="93677" y="75343"/>
                    <a:pt x="94622" y="71426"/>
                    <a:pt x="93861" y="71414"/>
                  </a:cubicBezTo>
                  <a:cubicBezTo>
                    <a:pt x="93861" y="71414"/>
                    <a:pt x="93861" y="71414"/>
                    <a:pt x="93861" y="71414"/>
                  </a:cubicBezTo>
                  <a:cubicBezTo>
                    <a:pt x="93639" y="71414"/>
                    <a:pt x="93805" y="71414"/>
                    <a:pt x="93861" y="71414"/>
                  </a:cubicBezTo>
                  <a:cubicBezTo>
                    <a:pt x="93211" y="71414"/>
                    <a:pt x="93077" y="72284"/>
                    <a:pt x="92838" y="72897"/>
                  </a:cubicBezTo>
                  <a:close/>
                  <a:moveTo>
                    <a:pt x="98441" y="60426"/>
                  </a:moveTo>
                  <a:cubicBezTo>
                    <a:pt x="98390" y="60532"/>
                    <a:pt x="98418" y="60476"/>
                    <a:pt x="98441" y="60426"/>
                  </a:cubicBezTo>
                  <a:cubicBezTo>
                    <a:pt x="98329" y="60665"/>
                    <a:pt x="99052" y="61830"/>
                    <a:pt x="99141" y="61902"/>
                  </a:cubicBezTo>
                  <a:cubicBezTo>
                    <a:pt x="99202" y="61953"/>
                    <a:pt x="99291" y="61986"/>
                    <a:pt x="99358" y="61997"/>
                  </a:cubicBezTo>
                  <a:cubicBezTo>
                    <a:pt x="99363" y="61830"/>
                    <a:pt x="99146" y="60660"/>
                    <a:pt x="99080" y="60732"/>
                  </a:cubicBezTo>
                  <a:cubicBezTo>
                    <a:pt x="99469" y="60298"/>
                    <a:pt x="99502" y="64299"/>
                    <a:pt x="100469" y="63413"/>
                  </a:cubicBezTo>
                  <a:cubicBezTo>
                    <a:pt x="100986" y="62950"/>
                    <a:pt x="100658" y="62231"/>
                    <a:pt x="100697" y="61602"/>
                  </a:cubicBezTo>
                  <a:cubicBezTo>
                    <a:pt x="100753" y="60604"/>
                    <a:pt x="100591" y="61139"/>
                    <a:pt x="100158" y="60509"/>
                  </a:cubicBezTo>
                  <a:cubicBezTo>
                    <a:pt x="100241" y="60431"/>
                    <a:pt x="99069" y="59105"/>
                    <a:pt x="98441" y="60426"/>
                  </a:cubicBezTo>
                  <a:cubicBezTo>
                    <a:pt x="98452" y="60409"/>
                    <a:pt x="98457" y="60398"/>
                    <a:pt x="98463" y="60387"/>
                  </a:cubicBezTo>
                  <a:cubicBezTo>
                    <a:pt x="98457" y="60392"/>
                    <a:pt x="98452" y="60409"/>
                    <a:pt x="98441" y="60426"/>
                  </a:cubicBezTo>
                  <a:close/>
                  <a:moveTo>
                    <a:pt x="100903" y="61189"/>
                  </a:moveTo>
                  <a:cubicBezTo>
                    <a:pt x="100908" y="61200"/>
                    <a:pt x="100908" y="61206"/>
                    <a:pt x="100914" y="61217"/>
                  </a:cubicBezTo>
                  <a:lnTo>
                    <a:pt x="100914" y="61184"/>
                  </a:lnTo>
                  <a:cubicBezTo>
                    <a:pt x="100908" y="61189"/>
                    <a:pt x="100908" y="61189"/>
                    <a:pt x="100903" y="61189"/>
                  </a:cubicBezTo>
                  <a:close/>
                  <a:moveTo>
                    <a:pt x="102787" y="60571"/>
                  </a:moveTo>
                  <a:cubicBezTo>
                    <a:pt x="102792" y="60576"/>
                    <a:pt x="102792" y="60576"/>
                    <a:pt x="102787" y="60571"/>
                  </a:cubicBezTo>
                  <a:cubicBezTo>
                    <a:pt x="102659" y="60392"/>
                    <a:pt x="103081" y="59796"/>
                    <a:pt x="103120" y="59785"/>
                  </a:cubicBezTo>
                  <a:cubicBezTo>
                    <a:pt x="102559" y="58392"/>
                    <a:pt x="101147" y="59601"/>
                    <a:pt x="100875" y="60465"/>
                  </a:cubicBezTo>
                  <a:cubicBezTo>
                    <a:pt x="101203" y="60208"/>
                    <a:pt x="101536" y="61351"/>
                    <a:pt x="101942" y="61289"/>
                  </a:cubicBezTo>
                  <a:cubicBezTo>
                    <a:pt x="102009" y="60576"/>
                    <a:pt x="102137" y="59685"/>
                    <a:pt x="102787" y="60571"/>
                  </a:cubicBezTo>
                  <a:close/>
                  <a:moveTo>
                    <a:pt x="105182" y="58258"/>
                  </a:moveTo>
                  <a:cubicBezTo>
                    <a:pt x="106010" y="58704"/>
                    <a:pt x="105588" y="57690"/>
                    <a:pt x="106055" y="57567"/>
                  </a:cubicBezTo>
                  <a:cubicBezTo>
                    <a:pt x="106394" y="57478"/>
                    <a:pt x="106166" y="58113"/>
                    <a:pt x="106377" y="58247"/>
                  </a:cubicBezTo>
                  <a:cubicBezTo>
                    <a:pt x="106494" y="58319"/>
                    <a:pt x="106611" y="56793"/>
                    <a:pt x="107089" y="56999"/>
                  </a:cubicBezTo>
                  <a:cubicBezTo>
                    <a:pt x="107100" y="57300"/>
                    <a:pt x="107161" y="57573"/>
                    <a:pt x="107283" y="57829"/>
                  </a:cubicBezTo>
                  <a:cubicBezTo>
                    <a:pt x="107439" y="58013"/>
                    <a:pt x="107644" y="56726"/>
                    <a:pt x="107767" y="56631"/>
                  </a:cubicBezTo>
                  <a:cubicBezTo>
                    <a:pt x="106649" y="55957"/>
                    <a:pt x="106822" y="53276"/>
                    <a:pt x="106783" y="52435"/>
                  </a:cubicBezTo>
                  <a:cubicBezTo>
                    <a:pt x="106727" y="51543"/>
                    <a:pt x="105293" y="48273"/>
                    <a:pt x="104426" y="48997"/>
                  </a:cubicBezTo>
                  <a:cubicBezTo>
                    <a:pt x="103865" y="49471"/>
                    <a:pt x="105060" y="52268"/>
                    <a:pt x="105160" y="53009"/>
                  </a:cubicBezTo>
                  <a:cubicBezTo>
                    <a:pt x="105277" y="53862"/>
                    <a:pt x="104660" y="54675"/>
                    <a:pt x="104193" y="55071"/>
                  </a:cubicBezTo>
                  <a:cubicBezTo>
                    <a:pt x="103254" y="55845"/>
                    <a:pt x="103826" y="54341"/>
                    <a:pt x="103465" y="54257"/>
                  </a:cubicBezTo>
                  <a:cubicBezTo>
                    <a:pt x="103209" y="54201"/>
                    <a:pt x="103259" y="55795"/>
                    <a:pt x="103181" y="56046"/>
                  </a:cubicBezTo>
                  <a:cubicBezTo>
                    <a:pt x="102803" y="57233"/>
                    <a:pt x="103548" y="56859"/>
                    <a:pt x="102414" y="56703"/>
                  </a:cubicBezTo>
                  <a:cubicBezTo>
                    <a:pt x="101992" y="56648"/>
                    <a:pt x="100536" y="57027"/>
                    <a:pt x="100286" y="57411"/>
                  </a:cubicBezTo>
                  <a:cubicBezTo>
                    <a:pt x="100302" y="57389"/>
                    <a:pt x="99391" y="58843"/>
                    <a:pt x="99252" y="58637"/>
                  </a:cubicBezTo>
                  <a:cubicBezTo>
                    <a:pt x="99480" y="59924"/>
                    <a:pt x="102620" y="58074"/>
                    <a:pt x="103265" y="58353"/>
                  </a:cubicBezTo>
                  <a:cubicBezTo>
                    <a:pt x="103293" y="59044"/>
                    <a:pt x="103426" y="59512"/>
                    <a:pt x="103948" y="59818"/>
                  </a:cubicBezTo>
                  <a:cubicBezTo>
                    <a:pt x="104226" y="59980"/>
                    <a:pt x="104576" y="59022"/>
                    <a:pt x="104710" y="58749"/>
                  </a:cubicBezTo>
                  <a:cubicBezTo>
                    <a:pt x="104849" y="58475"/>
                    <a:pt x="104043" y="58314"/>
                    <a:pt x="104315" y="57890"/>
                  </a:cubicBezTo>
                  <a:cubicBezTo>
                    <a:pt x="104471" y="57656"/>
                    <a:pt x="105071" y="58197"/>
                    <a:pt x="105182" y="58258"/>
                  </a:cubicBezTo>
                  <a:close/>
                  <a:moveTo>
                    <a:pt x="106488" y="45224"/>
                  </a:moveTo>
                  <a:lnTo>
                    <a:pt x="106411" y="45197"/>
                  </a:lnTo>
                  <a:cubicBezTo>
                    <a:pt x="105799" y="45420"/>
                    <a:pt x="106094" y="45954"/>
                    <a:pt x="105077" y="45369"/>
                  </a:cubicBezTo>
                  <a:cubicBezTo>
                    <a:pt x="104749" y="45180"/>
                    <a:pt x="102737" y="43252"/>
                    <a:pt x="102503" y="43781"/>
                  </a:cubicBezTo>
                  <a:cubicBezTo>
                    <a:pt x="102703" y="44177"/>
                    <a:pt x="103915" y="46228"/>
                    <a:pt x="103632" y="46696"/>
                  </a:cubicBezTo>
                  <a:cubicBezTo>
                    <a:pt x="103537" y="46701"/>
                    <a:pt x="102931" y="46473"/>
                    <a:pt x="102815" y="46573"/>
                  </a:cubicBezTo>
                  <a:cubicBezTo>
                    <a:pt x="102809" y="46768"/>
                    <a:pt x="102942" y="46824"/>
                    <a:pt x="103081" y="46863"/>
                  </a:cubicBezTo>
                  <a:cubicBezTo>
                    <a:pt x="102992" y="47141"/>
                    <a:pt x="102892" y="47414"/>
                    <a:pt x="102781" y="47682"/>
                  </a:cubicBezTo>
                  <a:cubicBezTo>
                    <a:pt x="102970" y="48027"/>
                    <a:pt x="103198" y="48334"/>
                    <a:pt x="103459" y="48596"/>
                  </a:cubicBezTo>
                  <a:cubicBezTo>
                    <a:pt x="103715" y="49398"/>
                    <a:pt x="104487" y="48635"/>
                    <a:pt x="104460" y="48546"/>
                  </a:cubicBezTo>
                  <a:cubicBezTo>
                    <a:pt x="104343" y="48117"/>
                    <a:pt x="103498" y="48406"/>
                    <a:pt x="103304" y="47910"/>
                  </a:cubicBezTo>
                  <a:cubicBezTo>
                    <a:pt x="103181" y="47604"/>
                    <a:pt x="104371" y="47526"/>
                    <a:pt x="104510" y="47565"/>
                  </a:cubicBezTo>
                  <a:cubicBezTo>
                    <a:pt x="104660" y="47604"/>
                    <a:pt x="106388" y="48791"/>
                    <a:pt x="106138" y="47972"/>
                  </a:cubicBezTo>
                  <a:cubicBezTo>
                    <a:pt x="105860" y="47069"/>
                    <a:pt x="106816" y="46885"/>
                    <a:pt x="107355" y="46618"/>
                  </a:cubicBezTo>
                  <a:cubicBezTo>
                    <a:pt x="106972" y="46684"/>
                    <a:pt x="106455" y="45648"/>
                    <a:pt x="106488" y="45224"/>
                  </a:cubicBezTo>
                  <a:close/>
                  <a:moveTo>
                    <a:pt x="98074" y="34960"/>
                  </a:moveTo>
                  <a:cubicBezTo>
                    <a:pt x="98924" y="35768"/>
                    <a:pt x="99724" y="37028"/>
                    <a:pt x="100191" y="38237"/>
                  </a:cubicBezTo>
                  <a:cubicBezTo>
                    <a:pt x="100486" y="38989"/>
                    <a:pt x="100992" y="40059"/>
                    <a:pt x="101420" y="40694"/>
                  </a:cubicBezTo>
                  <a:cubicBezTo>
                    <a:pt x="101697" y="41112"/>
                    <a:pt x="102203" y="42700"/>
                    <a:pt x="102676" y="42773"/>
                  </a:cubicBezTo>
                  <a:cubicBezTo>
                    <a:pt x="102381" y="41625"/>
                    <a:pt x="103009" y="41641"/>
                    <a:pt x="103415" y="42054"/>
                  </a:cubicBezTo>
                  <a:cubicBezTo>
                    <a:pt x="102603" y="40973"/>
                    <a:pt x="100497" y="39340"/>
                    <a:pt x="101142" y="38214"/>
                  </a:cubicBezTo>
                  <a:cubicBezTo>
                    <a:pt x="101458" y="37663"/>
                    <a:pt x="102815" y="39106"/>
                    <a:pt x="102926" y="39279"/>
                  </a:cubicBezTo>
                  <a:cubicBezTo>
                    <a:pt x="102025" y="37897"/>
                    <a:pt x="100741" y="36927"/>
                    <a:pt x="99824" y="35540"/>
                  </a:cubicBezTo>
                  <a:cubicBezTo>
                    <a:pt x="98963" y="34236"/>
                    <a:pt x="97740" y="31951"/>
                    <a:pt x="96429" y="31310"/>
                  </a:cubicBezTo>
                  <a:cubicBezTo>
                    <a:pt x="96290" y="31556"/>
                    <a:pt x="97107" y="32469"/>
                    <a:pt x="97140" y="32754"/>
                  </a:cubicBezTo>
                  <a:cubicBezTo>
                    <a:pt x="97068" y="32748"/>
                    <a:pt x="96573" y="32001"/>
                    <a:pt x="96584" y="32631"/>
                  </a:cubicBezTo>
                  <a:cubicBezTo>
                    <a:pt x="96584" y="32609"/>
                    <a:pt x="96584" y="32592"/>
                    <a:pt x="96584" y="32637"/>
                  </a:cubicBezTo>
                  <a:cubicBezTo>
                    <a:pt x="96584" y="32703"/>
                    <a:pt x="96584" y="32670"/>
                    <a:pt x="96584" y="32637"/>
                  </a:cubicBezTo>
                  <a:cubicBezTo>
                    <a:pt x="96601" y="33032"/>
                    <a:pt x="97835" y="34726"/>
                    <a:pt x="98074" y="34960"/>
                  </a:cubicBezTo>
                  <a:close/>
                  <a:moveTo>
                    <a:pt x="103415" y="42054"/>
                  </a:moveTo>
                  <a:cubicBezTo>
                    <a:pt x="103570" y="42260"/>
                    <a:pt x="103676" y="42438"/>
                    <a:pt x="103709" y="42594"/>
                  </a:cubicBezTo>
                  <a:cubicBezTo>
                    <a:pt x="103670" y="42388"/>
                    <a:pt x="103559" y="42199"/>
                    <a:pt x="103415" y="42054"/>
                  </a:cubicBezTo>
                  <a:close/>
                  <a:moveTo>
                    <a:pt x="71118" y="6324"/>
                  </a:moveTo>
                  <a:cubicBezTo>
                    <a:pt x="70868" y="6252"/>
                    <a:pt x="71668" y="6497"/>
                    <a:pt x="71118" y="6324"/>
                  </a:cubicBezTo>
                  <a:cubicBezTo>
                    <a:pt x="71118" y="6324"/>
                    <a:pt x="71118" y="6324"/>
                    <a:pt x="71118" y="6324"/>
                  </a:cubicBezTo>
                  <a:close/>
                  <a:moveTo>
                    <a:pt x="71118" y="6324"/>
                  </a:moveTo>
                  <a:cubicBezTo>
                    <a:pt x="71735" y="6514"/>
                    <a:pt x="75398" y="7071"/>
                    <a:pt x="75759" y="6140"/>
                  </a:cubicBezTo>
                  <a:cubicBezTo>
                    <a:pt x="75937" y="5672"/>
                    <a:pt x="70823" y="5070"/>
                    <a:pt x="70279" y="5093"/>
                  </a:cubicBezTo>
                  <a:cubicBezTo>
                    <a:pt x="70029" y="5917"/>
                    <a:pt x="70640" y="6185"/>
                    <a:pt x="71118" y="6324"/>
                  </a:cubicBezTo>
                  <a:close/>
                  <a:moveTo>
                    <a:pt x="36815" y="1064"/>
                  </a:moveTo>
                  <a:cubicBezTo>
                    <a:pt x="36815" y="1069"/>
                    <a:pt x="36820" y="1086"/>
                    <a:pt x="36826" y="1108"/>
                  </a:cubicBezTo>
                  <a:cubicBezTo>
                    <a:pt x="36826" y="1092"/>
                    <a:pt x="36820" y="1081"/>
                    <a:pt x="36815" y="1064"/>
                  </a:cubicBezTo>
                  <a:cubicBezTo>
                    <a:pt x="36815" y="1064"/>
                    <a:pt x="36815" y="1064"/>
                    <a:pt x="36815" y="1064"/>
                  </a:cubicBezTo>
                  <a:close/>
                  <a:moveTo>
                    <a:pt x="36887" y="1276"/>
                  </a:moveTo>
                  <a:cubicBezTo>
                    <a:pt x="36932" y="1398"/>
                    <a:pt x="36965" y="1493"/>
                    <a:pt x="36887" y="1276"/>
                  </a:cubicBezTo>
                  <a:cubicBezTo>
                    <a:pt x="36887" y="1276"/>
                    <a:pt x="36887" y="1276"/>
                    <a:pt x="36887" y="1276"/>
                  </a:cubicBezTo>
                  <a:close/>
                  <a:moveTo>
                    <a:pt x="36887" y="1276"/>
                  </a:moveTo>
                  <a:cubicBezTo>
                    <a:pt x="36887" y="1270"/>
                    <a:pt x="36882" y="1253"/>
                    <a:pt x="36876" y="1248"/>
                  </a:cubicBezTo>
                  <a:cubicBezTo>
                    <a:pt x="36882" y="1253"/>
                    <a:pt x="36887" y="1264"/>
                    <a:pt x="36887" y="1276"/>
                  </a:cubicBezTo>
                  <a:close/>
                  <a:moveTo>
                    <a:pt x="36826" y="1108"/>
                  </a:moveTo>
                  <a:cubicBezTo>
                    <a:pt x="36843" y="1142"/>
                    <a:pt x="36859" y="1198"/>
                    <a:pt x="36876" y="1248"/>
                  </a:cubicBezTo>
                  <a:cubicBezTo>
                    <a:pt x="36865" y="1209"/>
                    <a:pt x="36848" y="1164"/>
                    <a:pt x="36826" y="1108"/>
                  </a:cubicBezTo>
                  <a:close/>
                  <a:moveTo>
                    <a:pt x="36898" y="1064"/>
                  </a:moveTo>
                  <a:cubicBezTo>
                    <a:pt x="37237" y="1916"/>
                    <a:pt x="38249" y="1147"/>
                    <a:pt x="38760" y="1248"/>
                  </a:cubicBezTo>
                  <a:cubicBezTo>
                    <a:pt x="38299" y="1526"/>
                    <a:pt x="39466" y="2011"/>
                    <a:pt x="39610" y="2028"/>
                  </a:cubicBezTo>
                  <a:cubicBezTo>
                    <a:pt x="40678" y="2162"/>
                    <a:pt x="41767" y="2373"/>
                    <a:pt x="42845" y="2312"/>
                  </a:cubicBezTo>
                  <a:cubicBezTo>
                    <a:pt x="42873" y="2267"/>
                    <a:pt x="42884" y="2245"/>
                    <a:pt x="42895" y="2189"/>
                  </a:cubicBezTo>
                  <a:cubicBezTo>
                    <a:pt x="42323" y="1944"/>
                    <a:pt x="42173" y="1209"/>
                    <a:pt x="41522" y="1131"/>
                  </a:cubicBezTo>
                  <a:cubicBezTo>
                    <a:pt x="40594" y="1025"/>
                    <a:pt x="40238" y="735"/>
                    <a:pt x="39427" y="234"/>
                  </a:cubicBezTo>
                  <a:cubicBezTo>
                    <a:pt x="38999" y="-33"/>
                    <a:pt x="36226" y="-362"/>
                    <a:pt x="36898" y="1064"/>
                  </a:cubicBezTo>
                  <a:cubicBezTo>
                    <a:pt x="36898" y="1064"/>
                    <a:pt x="36898" y="1064"/>
                    <a:pt x="36898" y="1064"/>
                  </a:cubicBezTo>
                  <a:close/>
                  <a:moveTo>
                    <a:pt x="16945" y="10147"/>
                  </a:moveTo>
                  <a:cubicBezTo>
                    <a:pt x="17212" y="10163"/>
                    <a:pt x="17051" y="10152"/>
                    <a:pt x="16945" y="10147"/>
                  </a:cubicBezTo>
                  <a:cubicBezTo>
                    <a:pt x="18113" y="10214"/>
                    <a:pt x="19141" y="11729"/>
                    <a:pt x="20525" y="11049"/>
                  </a:cubicBezTo>
                  <a:cubicBezTo>
                    <a:pt x="20536" y="11005"/>
                    <a:pt x="20536" y="10916"/>
                    <a:pt x="20525" y="10871"/>
                  </a:cubicBezTo>
                  <a:cubicBezTo>
                    <a:pt x="18774" y="10136"/>
                    <a:pt x="18157" y="8547"/>
                    <a:pt x="19869" y="6970"/>
                  </a:cubicBezTo>
                  <a:cubicBezTo>
                    <a:pt x="21553" y="5421"/>
                    <a:pt x="23620" y="5973"/>
                    <a:pt x="25360" y="4864"/>
                  </a:cubicBezTo>
                  <a:cubicBezTo>
                    <a:pt x="24643" y="3493"/>
                    <a:pt x="22614" y="4775"/>
                    <a:pt x="21570" y="4764"/>
                  </a:cubicBezTo>
                  <a:cubicBezTo>
                    <a:pt x="20180" y="4753"/>
                    <a:pt x="18329" y="5444"/>
                    <a:pt x="17240" y="6603"/>
                  </a:cubicBezTo>
                  <a:cubicBezTo>
                    <a:pt x="16895" y="6970"/>
                    <a:pt x="16823" y="7879"/>
                    <a:pt x="16718" y="8358"/>
                  </a:cubicBezTo>
                  <a:cubicBezTo>
                    <a:pt x="16495" y="9344"/>
                    <a:pt x="15289" y="10052"/>
                    <a:pt x="16945" y="10147"/>
                  </a:cubicBezTo>
                  <a:close/>
                  <a:moveTo>
                    <a:pt x="56779" y="93960"/>
                  </a:moveTo>
                  <a:cubicBezTo>
                    <a:pt x="55617" y="91464"/>
                    <a:pt x="55523" y="95765"/>
                    <a:pt x="55778" y="96824"/>
                  </a:cubicBezTo>
                  <a:cubicBezTo>
                    <a:pt x="56090" y="98106"/>
                    <a:pt x="56295" y="98657"/>
                    <a:pt x="57346" y="97721"/>
                  </a:cubicBezTo>
                  <a:cubicBezTo>
                    <a:pt x="58352" y="96824"/>
                    <a:pt x="57196" y="94857"/>
                    <a:pt x="56779" y="93966"/>
                  </a:cubicBezTo>
                  <a:cubicBezTo>
                    <a:pt x="56829" y="94077"/>
                    <a:pt x="56934" y="94294"/>
                    <a:pt x="56779" y="93960"/>
                  </a:cubicBezTo>
                  <a:close/>
                  <a:moveTo>
                    <a:pt x="56779" y="93960"/>
                  </a:moveTo>
                  <a:cubicBezTo>
                    <a:pt x="56779" y="93960"/>
                    <a:pt x="56779" y="93960"/>
                    <a:pt x="56779" y="93966"/>
                  </a:cubicBezTo>
                  <a:cubicBezTo>
                    <a:pt x="56751" y="93904"/>
                    <a:pt x="56740" y="93876"/>
                    <a:pt x="56779" y="93960"/>
                  </a:cubicBezTo>
                  <a:close/>
                  <a:moveTo>
                    <a:pt x="98263" y="113920"/>
                  </a:moveTo>
                  <a:cubicBezTo>
                    <a:pt x="98246" y="113853"/>
                    <a:pt x="98252" y="113870"/>
                    <a:pt x="98257" y="113892"/>
                  </a:cubicBezTo>
                  <a:cubicBezTo>
                    <a:pt x="98079" y="113329"/>
                    <a:pt x="97607" y="112488"/>
                    <a:pt x="97607" y="113887"/>
                  </a:cubicBezTo>
                  <a:cubicBezTo>
                    <a:pt x="97607" y="115012"/>
                    <a:pt x="98479" y="114723"/>
                    <a:pt x="98268" y="113926"/>
                  </a:cubicBezTo>
                  <a:cubicBezTo>
                    <a:pt x="98268" y="113931"/>
                    <a:pt x="98268" y="113931"/>
                    <a:pt x="98263" y="113920"/>
                  </a:cubicBezTo>
                  <a:close/>
                  <a:moveTo>
                    <a:pt x="115853" y="110337"/>
                  </a:moveTo>
                  <a:cubicBezTo>
                    <a:pt x="115853" y="110086"/>
                    <a:pt x="115776" y="110064"/>
                    <a:pt x="115159" y="109897"/>
                  </a:cubicBezTo>
                  <a:cubicBezTo>
                    <a:pt x="113841" y="109590"/>
                    <a:pt x="112874" y="107913"/>
                    <a:pt x="111590" y="108883"/>
                  </a:cubicBezTo>
                  <a:lnTo>
                    <a:pt x="111618" y="109111"/>
                  </a:lnTo>
                  <a:lnTo>
                    <a:pt x="111524" y="109172"/>
                  </a:lnTo>
                  <a:cubicBezTo>
                    <a:pt x="111563" y="109234"/>
                    <a:pt x="111590" y="109306"/>
                    <a:pt x="111602" y="109379"/>
                  </a:cubicBezTo>
                  <a:cubicBezTo>
                    <a:pt x="110974" y="109579"/>
                    <a:pt x="110418" y="111073"/>
                    <a:pt x="109956" y="111073"/>
                  </a:cubicBezTo>
                  <a:cubicBezTo>
                    <a:pt x="110079" y="111073"/>
                    <a:pt x="109206" y="109629"/>
                    <a:pt x="109206" y="109919"/>
                  </a:cubicBezTo>
                  <a:cubicBezTo>
                    <a:pt x="108884" y="109211"/>
                    <a:pt x="109701" y="107339"/>
                    <a:pt x="108561" y="107339"/>
                  </a:cubicBezTo>
                  <a:cubicBezTo>
                    <a:pt x="108434" y="107228"/>
                    <a:pt x="107794" y="107044"/>
                    <a:pt x="107661" y="106988"/>
                  </a:cubicBezTo>
                  <a:cubicBezTo>
                    <a:pt x="106866" y="106659"/>
                    <a:pt x="106738" y="107690"/>
                    <a:pt x="106399" y="107690"/>
                  </a:cubicBezTo>
                  <a:cubicBezTo>
                    <a:pt x="106283" y="107623"/>
                    <a:pt x="105916" y="107540"/>
                    <a:pt x="105860" y="107774"/>
                  </a:cubicBezTo>
                  <a:cubicBezTo>
                    <a:pt x="104921" y="107116"/>
                    <a:pt x="106677" y="110008"/>
                    <a:pt x="107127" y="110142"/>
                  </a:cubicBezTo>
                  <a:cubicBezTo>
                    <a:pt x="106383" y="110320"/>
                    <a:pt x="107255" y="111591"/>
                    <a:pt x="107350" y="112087"/>
                  </a:cubicBezTo>
                  <a:cubicBezTo>
                    <a:pt x="107689" y="113820"/>
                    <a:pt x="108200" y="112009"/>
                    <a:pt x="108484" y="112009"/>
                  </a:cubicBezTo>
                  <a:cubicBezTo>
                    <a:pt x="108962" y="112009"/>
                    <a:pt x="110679" y="113469"/>
                    <a:pt x="111257" y="113736"/>
                  </a:cubicBezTo>
                  <a:cubicBezTo>
                    <a:pt x="111863" y="114015"/>
                    <a:pt x="112163" y="114115"/>
                    <a:pt x="112535" y="114828"/>
                  </a:cubicBezTo>
                  <a:cubicBezTo>
                    <a:pt x="112696" y="115129"/>
                    <a:pt x="112680" y="115781"/>
                    <a:pt x="112969" y="115987"/>
                  </a:cubicBezTo>
                  <a:cubicBezTo>
                    <a:pt x="112930" y="116227"/>
                    <a:pt x="112885" y="116383"/>
                    <a:pt x="112941" y="116617"/>
                  </a:cubicBezTo>
                  <a:cubicBezTo>
                    <a:pt x="112191" y="116801"/>
                    <a:pt x="111707" y="117670"/>
                    <a:pt x="111763" y="118612"/>
                  </a:cubicBezTo>
                  <a:cubicBezTo>
                    <a:pt x="112424" y="118657"/>
                    <a:pt x="113224" y="118322"/>
                    <a:pt x="113563" y="118322"/>
                  </a:cubicBezTo>
                  <a:lnTo>
                    <a:pt x="113563" y="118317"/>
                  </a:lnTo>
                  <a:cubicBezTo>
                    <a:pt x="113563" y="117810"/>
                    <a:pt x="115153" y="119860"/>
                    <a:pt x="115248" y="120000"/>
                  </a:cubicBezTo>
                  <a:cubicBezTo>
                    <a:pt x="115442" y="118779"/>
                    <a:pt x="115442" y="117470"/>
                    <a:pt x="115598" y="116221"/>
                  </a:cubicBezTo>
                  <a:lnTo>
                    <a:pt x="115442" y="115954"/>
                  </a:lnTo>
                  <a:cubicBezTo>
                    <a:pt x="116131" y="114550"/>
                    <a:pt x="115776" y="111953"/>
                    <a:pt x="115853" y="110337"/>
                  </a:cubicBezTo>
                  <a:close/>
                  <a:moveTo>
                    <a:pt x="119399" y="17474"/>
                  </a:moveTo>
                  <a:cubicBezTo>
                    <a:pt x="119405" y="17474"/>
                    <a:pt x="119560" y="17474"/>
                    <a:pt x="119560" y="17474"/>
                  </a:cubicBezTo>
                  <a:cubicBezTo>
                    <a:pt x="119627" y="17329"/>
                    <a:pt x="119738" y="17212"/>
                    <a:pt x="119866" y="17134"/>
                  </a:cubicBezTo>
                  <a:cubicBezTo>
                    <a:pt x="119116" y="15563"/>
                    <a:pt x="116854" y="15223"/>
                    <a:pt x="115537" y="15039"/>
                  </a:cubicBezTo>
                  <a:cubicBezTo>
                    <a:pt x="113513" y="15039"/>
                    <a:pt x="111335" y="13535"/>
                    <a:pt x="109317" y="13122"/>
                  </a:cubicBezTo>
                  <a:cubicBezTo>
                    <a:pt x="107000" y="12654"/>
                    <a:pt x="104765" y="11685"/>
                    <a:pt x="102392" y="11623"/>
                  </a:cubicBezTo>
                  <a:cubicBezTo>
                    <a:pt x="101603" y="11601"/>
                    <a:pt x="100180" y="10944"/>
                    <a:pt x="99641" y="11618"/>
                  </a:cubicBezTo>
                  <a:cubicBezTo>
                    <a:pt x="98857" y="10938"/>
                    <a:pt x="98668" y="11763"/>
                    <a:pt x="98040" y="11791"/>
                  </a:cubicBezTo>
                  <a:cubicBezTo>
                    <a:pt x="97757" y="12220"/>
                    <a:pt x="96534" y="11835"/>
                    <a:pt x="96201" y="11779"/>
                  </a:cubicBezTo>
                  <a:cubicBezTo>
                    <a:pt x="95211" y="11618"/>
                    <a:pt x="94183" y="11846"/>
                    <a:pt x="93205" y="11646"/>
                  </a:cubicBezTo>
                  <a:cubicBezTo>
                    <a:pt x="92599" y="11523"/>
                    <a:pt x="92344" y="10704"/>
                    <a:pt x="91693" y="10570"/>
                  </a:cubicBezTo>
                  <a:cubicBezTo>
                    <a:pt x="90348" y="10292"/>
                    <a:pt x="88548" y="9656"/>
                    <a:pt x="87186" y="10319"/>
                  </a:cubicBezTo>
                  <a:cubicBezTo>
                    <a:pt x="86174" y="10810"/>
                    <a:pt x="84607" y="9840"/>
                    <a:pt x="83551" y="9651"/>
                  </a:cubicBezTo>
                  <a:cubicBezTo>
                    <a:pt x="83523" y="8832"/>
                    <a:pt x="81150" y="8308"/>
                    <a:pt x="80722" y="8938"/>
                  </a:cubicBezTo>
                  <a:cubicBezTo>
                    <a:pt x="79972" y="8297"/>
                    <a:pt x="78343" y="8425"/>
                    <a:pt x="77482" y="8375"/>
                  </a:cubicBezTo>
                  <a:lnTo>
                    <a:pt x="77482" y="8369"/>
                  </a:lnTo>
                  <a:cubicBezTo>
                    <a:pt x="77026" y="7784"/>
                    <a:pt x="76215" y="7595"/>
                    <a:pt x="75592" y="7673"/>
                  </a:cubicBezTo>
                  <a:cubicBezTo>
                    <a:pt x="74825" y="7773"/>
                    <a:pt x="75320" y="8358"/>
                    <a:pt x="75820" y="8336"/>
                  </a:cubicBezTo>
                  <a:cubicBezTo>
                    <a:pt x="75242" y="8447"/>
                    <a:pt x="74619" y="9233"/>
                    <a:pt x="75525" y="9651"/>
                  </a:cubicBezTo>
                  <a:cubicBezTo>
                    <a:pt x="74653" y="9745"/>
                    <a:pt x="73858" y="9673"/>
                    <a:pt x="72985" y="9863"/>
                  </a:cubicBezTo>
                  <a:cubicBezTo>
                    <a:pt x="72307" y="10007"/>
                    <a:pt x="70518" y="8525"/>
                    <a:pt x="71268" y="10553"/>
                  </a:cubicBezTo>
                  <a:cubicBezTo>
                    <a:pt x="70579" y="10397"/>
                    <a:pt x="69906" y="10046"/>
                    <a:pt x="69262" y="9718"/>
                  </a:cubicBezTo>
                  <a:lnTo>
                    <a:pt x="69295" y="9690"/>
                  </a:lnTo>
                  <a:lnTo>
                    <a:pt x="69167" y="9199"/>
                  </a:lnTo>
                  <a:cubicBezTo>
                    <a:pt x="67811" y="7556"/>
                    <a:pt x="64304" y="6664"/>
                    <a:pt x="62520" y="7712"/>
                  </a:cubicBezTo>
                  <a:cubicBezTo>
                    <a:pt x="62759" y="7812"/>
                    <a:pt x="63020" y="7907"/>
                    <a:pt x="63243" y="8057"/>
                  </a:cubicBezTo>
                  <a:cubicBezTo>
                    <a:pt x="62442" y="8096"/>
                    <a:pt x="61358" y="8347"/>
                    <a:pt x="60591" y="7996"/>
                  </a:cubicBezTo>
                  <a:cubicBezTo>
                    <a:pt x="60714" y="7856"/>
                    <a:pt x="60819" y="7645"/>
                    <a:pt x="60914" y="7472"/>
                  </a:cubicBezTo>
                  <a:cubicBezTo>
                    <a:pt x="59508" y="7455"/>
                    <a:pt x="58135" y="7405"/>
                    <a:pt x="56740" y="7533"/>
                  </a:cubicBezTo>
                  <a:cubicBezTo>
                    <a:pt x="56417" y="7199"/>
                    <a:pt x="56034" y="6987"/>
                    <a:pt x="55673" y="6725"/>
                  </a:cubicBezTo>
                  <a:cubicBezTo>
                    <a:pt x="55673" y="6725"/>
                    <a:pt x="55656" y="7255"/>
                    <a:pt x="55656" y="7255"/>
                  </a:cubicBezTo>
                  <a:cubicBezTo>
                    <a:pt x="55117" y="7227"/>
                    <a:pt x="54361" y="6770"/>
                    <a:pt x="53833" y="7099"/>
                  </a:cubicBezTo>
                  <a:cubicBezTo>
                    <a:pt x="57240" y="4296"/>
                    <a:pt x="51143" y="4129"/>
                    <a:pt x="49531" y="4257"/>
                  </a:cubicBezTo>
                  <a:cubicBezTo>
                    <a:pt x="49531" y="4251"/>
                    <a:pt x="49698" y="3800"/>
                    <a:pt x="49698" y="3800"/>
                  </a:cubicBezTo>
                  <a:cubicBezTo>
                    <a:pt x="49226" y="3856"/>
                    <a:pt x="48764" y="3755"/>
                    <a:pt x="48297" y="3716"/>
                  </a:cubicBezTo>
                  <a:cubicBezTo>
                    <a:pt x="48309" y="3711"/>
                    <a:pt x="48414" y="3633"/>
                    <a:pt x="48414" y="3633"/>
                  </a:cubicBezTo>
                  <a:lnTo>
                    <a:pt x="48242" y="3131"/>
                  </a:lnTo>
                  <a:cubicBezTo>
                    <a:pt x="47619" y="3170"/>
                    <a:pt x="46986" y="3020"/>
                    <a:pt x="46347" y="3036"/>
                  </a:cubicBezTo>
                  <a:cubicBezTo>
                    <a:pt x="46530" y="3025"/>
                    <a:pt x="46624" y="2919"/>
                    <a:pt x="46630" y="2713"/>
                  </a:cubicBezTo>
                  <a:cubicBezTo>
                    <a:pt x="46397" y="2078"/>
                    <a:pt x="44624" y="2407"/>
                    <a:pt x="44374" y="2117"/>
                  </a:cubicBezTo>
                  <a:cubicBezTo>
                    <a:pt x="43796" y="1454"/>
                    <a:pt x="43401" y="2546"/>
                    <a:pt x="42979" y="2535"/>
                  </a:cubicBezTo>
                  <a:cubicBezTo>
                    <a:pt x="43167" y="3956"/>
                    <a:pt x="44785" y="3198"/>
                    <a:pt x="45591" y="3148"/>
                  </a:cubicBezTo>
                  <a:cubicBezTo>
                    <a:pt x="45246" y="3265"/>
                    <a:pt x="44701" y="3733"/>
                    <a:pt x="44979" y="4279"/>
                  </a:cubicBezTo>
                  <a:cubicBezTo>
                    <a:pt x="44529" y="4234"/>
                    <a:pt x="44079" y="4346"/>
                    <a:pt x="43679" y="4613"/>
                  </a:cubicBezTo>
                  <a:lnTo>
                    <a:pt x="43901" y="4736"/>
                  </a:lnTo>
                  <a:cubicBezTo>
                    <a:pt x="43134" y="5148"/>
                    <a:pt x="42234" y="4413"/>
                    <a:pt x="41422" y="4686"/>
                  </a:cubicBezTo>
                  <a:cubicBezTo>
                    <a:pt x="40900" y="4859"/>
                    <a:pt x="40389" y="5009"/>
                    <a:pt x="39855" y="5076"/>
                  </a:cubicBezTo>
                  <a:cubicBezTo>
                    <a:pt x="38755" y="5215"/>
                    <a:pt x="37971" y="5806"/>
                    <a:pt x="37221" y="6787"/>
                  </a:cubicBezTo>
                  <a:lnTo>
                    <a:pt x="37321" y="7244"/>
                  </a:lnTo>
                  <a:cubicBezTo>
                    <a:pt x="36654" y="7338"/>
                    <a:pt x="32974" y="7143"/>
                    <a:pt x="35064" y="8921"/>
                  </a:cubicBezTo>
                  <a:cubicBezTo>
                    <a:pt x="34119" y="8692"/>
                    <a:pt x="33102" y="8614"/>
                    <a:pt x="32274" y="9378"/>
                  </a:cubicBezTo>
                  <a:cubicBezTo>
                    <a:pt x="32024" y="8687"/>
                    <a:pt x="31696" y="8169"/>
                    <a:pt x="31057" y="8263"/>
                  </a:cubicBezTo>
                  <a:lnTo>
                    <a:pt x="31085" y="8809"/>
                  </a:lnTo>
                  <a:lnTo>
                    <a:pt x="31185" y="8815"/>
                  </a:lnTo>
                  <a:cubicBezTo>
                    <a:pt x="31224" y="8820"/>
                    <a:pt x="31307" y="8949"/>
                    <a:pt x="31318" y="9060"/>
                  </a:cubicBezTo>
                  <a:cubicBezTo>
                    <a:pt x="30929" y="9394"/>
                    <a:pt x="30501" y="9305"/>
                    <a:pt x="30384" y="10030"/>
                  </a:cubicBezTo>
                  <a:cubicBezTo>
                    <a:pt x="30301" y="10019"/>
                    <a:pt x="30218" y="10002"/>
                    <a:pt x="30134" y="9980"/>
                  </a:cubicBezTo>
                  <a:cubicBezTo>
                    <a:pt x="29806" y="8988"/>
                    <a:pt x="30301" y="8152"/>
                    <a:pt x="28945" y="8052"/>
                  </a:cubicBezTo>
                  <a:cubicBezTo>
                    <a:pt x="28539" y="8024"/>
                    <a:pt x="28122" y="8024"/>
                    <a:pt x="27722" y="8024"/>
                  </a:cubicBezTo>
                  <a:cubicBezTo>
                    <a:pt x="26872" y="8024"/>
                    <a:pt x="27211" y="8804"/>
                    <a:pt x="27022" y="9456"/>
                  </a:cubicBezTo>
                  <a:cubicBezTo>
                    <a:pt x="26872" y="9974"/>
                    <a:pt x="26266" y="9656"/>
                    <a:pt x="26166" y="10286"/>
                  </a:cubicBezTo>
                  <a:cubicBezTo>
                    <a:pt x="26060" y="10977"/>
                    <a:pt x="26672" y="10854"/>
                    <a:pt x="26744" y="11122"/>
                  </a:cubicBezTo>
                  <a:cubicBezTo>
                    <a:pt x="26922" y="11573"/>
                    <a:pt x="26811" y="11986"/>
                    <a:pt x="27050" y="12509"/>
                  </a:cubicBezTo>
                  <a:cubicBezTo>
                    <a:pt x="26194" y="12158"/>
                    <a:pt x="25343" y="11952"/>
                    <a:pt x="24454" y="11768"/>
                  </a:cubicBezTo>
                  <a:cubicBezTo>
                    <a:pt x="23459" y="11623"/>
                    <a:pt x="22309" y="10888"/>
                    <a:pt x="21347" y="10888"/>
                  </a:cubicBezTo>
                  <a:cubicBezTo>
                    <a:pt x="19858" y="10888"/>
                    <a:pt x="22842" y="12760"/>
                    <a:pt x="22937" y="12866"/>
                  </a:cubicBezTo>
                  <a:cubicBezTo>
                    <a:pt x="22815" y="12899"/>
                    <a:pt x="22692" y="12927"/>
                    <a:pt x="22564" y="12950"/>
                  </a:cubicBezTo>
                  <a:lnTo>
                    <a:pt x="22592" y="12805"/>
                  </a:lnTo>
                  <a:cubicBezTo>
                    <a:pt x="21408" y="12264"/>
                    <a:pt x="19847" y="13368"/>
                    <a:pt x="18741" y="13512"/>
                  </a:cubicBezTo>
                  <a:cubicBezTo>
                    <a:pt x="18730" y="13267"/>
                    <a:pt x="19013" y="12810"/>
                    <a:pt x="19074" y="12537"/>
                  </a:cubicBezTo>
                  <a:cubicBezTo>
                    <a:pt x="18018" y="12403"/>
                    <a:pt x="17090" y="13061"/>
                    <a:pt x="16106" y="13446"/>
                  </a:cubicBezTo>
                  <a:cubicBezTo>
                    <a:pt x="15584" y="13652"/>
                    <a:pt x="14222" y="13930"/>
                    <a:pt x="14305" y="14900"/>
                  </a:cubicBezTo>
                  <a:cubicBezTo>
                    <a:pt x="14361" y="15608"/>
                    <a:pt x="12866" y="14655"/>
                    <a:pt x="12794" y="14588"/>
                  </a:cubicBezTo>
                  <a:cubicBezTo>
                    <a:pt x="13211" y="14298"/>
                    <a:pt x="14472" y="14203"/>
                    <a:pt x="13311" y="13440"/>
                  </a:cubicBezTo>
                  <a:cubicBezTo>
                    <a:pt x="12477" y="12894"/>
                    <a:pt x="11621" y="12933"/>
                    <a:pt x="10721" y="12916"/>
                  </a:cubicBezTo>
                  <a:cubicBezTo>
                    <a:pt x="10765" y="13557"/>
                    <a:pt x="11076" y="13551"/>
                    <a:pt x="11421" y="13891"/>
                  </a:cubicBezTo>
                  <a:cubicBezTo>
                    <a:pt x="11371" y="13808"/>
                    <a:pt x="11527" y="16120"/>
                    <a:pt x="12055" y="15368"/>
                  </a:cubicBezTo>
                  <a:cubicBezTo>
                    <a:pt x="12021" y="15569"/>
                    <a:pt x="11993" y="15769"/>
                    <a:pt x="11982" y="15975"/>
                  </a:cubicBezTo>
                  <a:cubicBezTo>
                    <a:pt x="10943" y="15262"/>
                    <a:pt x="10348" y="15758"/>
                    <a:pt x="9370" y="16315"/>
                  </a:cubicBezTo>
                  <a:cubicBezTo>
                    <a:pt x="8336" y="16895"/>
                    <a:pt x="9098" y="17257"/>
                    <a:pt x="9487" y="17764"/>
                  </a:cubicBezTo>
                  <a:cubicBezTo>
                    <a:pt x="9337" y="18076"/>
                    <a:pt x="7919" y="17313"/>
                    <a:pt x="7753" y="17224"/>
                  </a:cubicBezTo>
                  <a:cubicBezTo>
                    <a:pt x="7358" y="17012"/>
                    <a:pt x="6763" y="17285"/>
                    <a:pt x="6380" y="17497"/>
                  </a:cubicBezTo>
                  <a:cubicBezTo>
                    <a:pt x="6808" y="18215"/>
                    <a:pt x="7297" y="18433"/>
                    <a:pt x="7919" y="18706"/>
                  </a:cubicBezTo>
                  <a:cubicBezTo>
                    <a:pt x="7097" y="19386"/>
                    <a:pt x="5930" y="17524"/>
                    <a:pt x="5491" y="17162"/>
                  </a:cubicBezTo>
                  <a:cubicBezTo>
                    <a:pt x="5641" y="16822"/>
                    <a:pt x="5802" y="16471"/>
                    <a:pt x="5502" y="16115"/>
                  </a:cubicBezTo>
                  <a:cubicBezTo>
                    <a:pt x="6469" y="16349"/>
                    <a:pt x="11943" y="16789"/>
                    <a:pt x="9459" y="14070"/>
                  </a:cubicBezTo>
                  <a:cubicBezTo>
                    <a:pt x="8420" y="12933"/>
                    <a:pt x="5113" y="11919"/>
                    <a:pt x="3773" y="12147"/>
                  </a:cubicBezTo>
                  <a:cubicBezTo>
                    <a:pt x="3740" y="12064"/>
                    <a:pt x="3679" y="12041"/>
                    <a:pt x="3595" y="12086"/>
                  </a:cubicBezTo>
                  <a:cubicBezTo>
                    <a:pt x="3790" y="12086"/>
                    <a:pt x="3106" y="11495"/>
                    <a:pt x="2912" y="11451"/>
                  </a:cubicBezTo>
                  <a:cubicBezTo>
                    <a:pt x="2606" y="11378"/>
                    <a:pt x="2162" y="11501"/>
                    <a:pt x="1822" y="11501"/>
                  </a:cubicBezTo>
                  <a:cubicBezTo>
                    <a:pt x="1684" y="11490"/>
                    <a:pt x="1583" y="11601"/>
                    <a:pt x="1583" y="11802"/>
                  </a:cubicBezTo>
                  <a:cubicBezTo>
                    <a:pt x="1478" y="11763"/>
                    <a:pt x="1372" y="11724"/>
                    <a:pt x="1267" y="11679"/>
                  </a:cubicBezTo>
                  <a:lnTo>
                    <a:pt x="1233" y="11802"/>
                  </a:lnTo>
                  <a:lnTo>
                    <a:pt x="1200" y="11768"/>
                  </a:lnTo>
                  <a:cubicBezTo>
                    <a:pt x="705" y="12158"/>
                    <a:pt x="400" y="12755"/>
                    <a:pt x="5" y="13289"/>
                  </a:cubicBezTo>
                  <a:cubicBezTo>
                    <a:pt x="211" y="13641"/>
                    <a:pt x="1372" y="14226"/>
                    <a:pt x="1072" y="14627"/>
                  </a:cubicBezTo>
                  <a:cubicBezTo>
                    <a:pt x="450" y="15474"/>
                    <a:pt x="1339" y="15808"/>
                    <a:pt x="1628" y="16460"/>
                  </a:cubicBezTo>
                  <a:cubicBezTo>
                    <a:pt x="944" y="16978"/>
                    <a:pt x="1772" y="18383"/>
                    <a:pt x="2217" y="18628"/>
                  </a:cubicBezTo>
                  <a:cubicBezTo>
                    <a:pt x="1628" y="19363"/>
                    <a:pt x="2851" y="19765"/>
                    <a:pt x="3140" y="20043"/>
                  </a:cubicBezTo>
                  <a:cubicBezTo>
                    <a:pt x="3373" y="20266"/>
                    <a:pt x="2284" y="21425"/>
                    <a:pt x="2167" y="21542"/>
                  </a:cubicBezTo>
                  <a:cubicBezTo>
                    <a:pt x="1361" y="22350"/>
                    <a:pt x="661" y="22991"/>
                    <a:pt x="0" y="23994"/>
                  </a:cubicBezTo>
                  <a:cubicBezTo>
                    <a:pt x="472" y="23871"/>
                    <a:pt x="1055" y="23247"/>
                    <a:pt x="1478" y="23219"/>
                  </a:cubicBezTo>
                  <a:cubicBezTo>
                    <a:pt x="1572" y="23387"/>
                    <a:pt x="1678" y="23548"/>
                    <a:pt x="1795" y="23699"/>
                  </a:cubicBezTo>
                  <a:cubicBezTo>
                    <a:pt x="1233" y="23398"/>
                    <a:pt x="900" y="23921"/>
                    <a:pt x="1117" y="24579"/>
                  </a:cubicBezTo>
                  <a:cubicBezTo>
                    <a:pt x="900" y="25370"/>
                    <a:pt x="455" y="25571"/>
                    <a:pt x="972" y="26513"/>
                  </a:cubicBezTo>
                  <a:cubicBezTo>
                    <a:pt x="433" y="27025"/>
                    <a:pt x="1917" y="29115"/>
                    <a:pt x="2256" y="29511"/>
                  </a:cubicBezTo>
                  <a:cubicBezTo>
                    <a:pt x="2389" y="29533"/>
                    <a:pt x="2506" y="29477"/>
                    <a:pt x="2612" y="29338"/>
                  </a:cubicBezTo>
                  <a:cubicBezTo>
                    <a:pt x="2612" y="29332"/>
                    <a:pt x="2617" y="29221"/>
                    <a:pt x="2617" y="29221"/>
                  </a:cubicBezTo>
                  <a:cubicBezTo>
                    <a:pt x="2601" y="29126"/>
                    <a:pt x="3851" y="29945"/>
                    <a:pt x="4018" y="30140"/>
                  </a:cubicBezTo>
                  <a:cubicBezTo>
                    <a:pt x="3796" y="30597"/>
                    <a:pt x="4551" y="31634"/>
                    <a:pt x="4896" y="31634"/>
                  </a:cubicBezTo>
                  <a:cubicBezTo>
                    <a:pt x="4896" y="32185"/>
                    <a:pt x="5463" y="31901"/>
                    <a:pt x="5624" y="32325"/>
                  </a:cubicBezTo>
                  <a:cubicBezTo>
                    <a:pt x="5630" y="32336"/>
                    <a:pt x="4668" y="32592"/>
                    <a:pt x="4524" y="32676"/>
                  </a:cubicBezTo>
                  <a:cubicBezTo>
                    <a:pt x="4724" y="33060"/>
                    <a:pt x="5013" y="34024"/>
                    <a:pt x="5268" y="34280"/>
                  </a:cubicBezTo>
                  <a:cubicBezTo>
                    <a:pt x="5902" y="34910"/>
                    <a:pt x="6469" y="33818"/>
                    <a:pt x="7186" y="34565"/>
                  </a:cubicBezTo>
                  <a:cubicBezTo>
                    <a:pt x="7147" y="34609"/>
                    <a:pt x="7030" y="34754"/>
                    <a:pt x="7030" y="34754"/>
                  </a:cubicBezTo>
                  <a:cubicBezTo>
                    <a:pt x="7319" y="35406"/>
                    <a:pt x="8036" y="35384"/>
                    <a:pt x="8231" y="35941"/>
                  </a:cubicBezTo>
                  <a:cubicBezTo>
                    <a:pt x="8686" y="37228"/>
                    <a:pt x="9187" y="37312"/>
                    <a:pt x="10270" y="36732"/>
                  </a:cubicBezTo>
                  <a:cubicBezTo>
                    <a:pt x="10587" y="37083"/>
                    <a:pt x="10704" y="37446"/>
                    <a:pt x="11137" y="37462"/>
                  </a:cubicBezTo>
                  <a:lnTo>
                    <a:pt x="11165" y="37295"/>
                  </a:lnTo>
                  <a:cubicBezTo>
                    <a:pt x="11643" y="37256"/>
                    <a:pt x="12082" y="37696"/>
                    <a:pt x="12544" y="37780"/>
                  </a:cubicBezTo>
                  <a:cubicBezTo>
                    <a:pt x="12432" y="38482"/>
                    <a:pt x="12633" y="38911"/>
                    <a:pt x="12599" y="39524"/>
                  </a:cubicBezTo>
                  <a:cubicBezTo>
                    <a:pt x="12577" y="39719"/>
                    <a:pt x="12371" y="39741"/>
                    <a:pt x="12249" y="39708"/>
                  </a:cubicBezTo>
                  <a:lnTo>
                    <a:pt x="12249" y="39552"/>
                  </a:lnTo>
                  <a:cubicBezTo>
                    <a:pt x="11627" y="39552"/>
                    <a:pt x="11099" y="40538"/>
                    <a:pt x="11588" y="41185"/>
                  </a:cubicBezTo>
                  <a:cubicBezTo>
                    <a:pt x="11410" y="41251"/>
                    <a:pt x="11226" y="41302"/>
                    <a:pt x="11037" y="41346"/>
                  </a:cubicBezTo>
                  <a:cubicBezTo>
                    <a:pt x="10982" y="41714"/>
                    <a:pt x="11132" y="41926"/>
                    <a:pt x="11376" y="42132"/>
                  </a:cubicBezTo>
                  <a:cubicBezTo>
                    <a:pt x="11265" y="42243"/>
                    <a:pt x="11215" y="42383"/>
                    <a:pt x="11232" y="42544"/>
                  </a:cubicBezTo>
                  <a:cubicBezTo>
                    <a:pt x="11232" y="42689"/>
                    <a:pt x="11054" y="42684"/>
                    <a:pt x="11060" y="42968"/>
                  </a:cubicBezTo>
                  <a:cubicBezTo>
                    <a:pt x="10810" y="43018"/>
                    <a:pt x="10548" y="42990"/>
                    <a:pt x="10298" y="42923"/>
                  </a:cubicBezTo>
                  <a:cubicBezTo>
                    <a:pt x="10315" y="43207"/>
                    <a:pt x="10293" y="43475"/>
                    <a:pt x="10232" y="43737"/>
                  </a:cubicBezTo>
                  <a:cubicBezTo>
                    <a:pt x="11271" y="44428"/>
                    <a:pt x="12255" y="44946"/>
                    <a:pt x="13133" y="45904"/>
                  </a:cubicBezTo>
                  <a:cubicBezTo>
                    <a:pt x="12760" y="46506"/>
                    <a:pt x="16051" y="47236"/>
                    <a:pt x="15206" y="48975"/>
                  </a:cubicBezTo>
                  <a:cubicBezTo>
                    <a:pt x="13822" y="50039"/>
                    <a:pt x="12399" y="48952"/>
                    <a:pt x="11110" y="48969"/>
                  </a:cubicBezTo>
                  <a:cubicBezTo>
                    <a:pt x="10726" y="48930"/>
                    <a:pt x="10860" y="48356"/>
                    <a:pt x="10198" y="48523"/>
                  </a:cubicBezTo>
                  <a:cubicBezTo>
                    <a:pt x="9470" y="47554"/>
                    <a:pt x="7497" y="48111"/>
                    <a:pt x="6802" y="48679"/>
                  </a:cubicBezTo>
                  <a:cubicBezTo>
                    <a:pt x="6124" y="49231"/>
                    <a:pt x="3790" y="49521"/>
                    <a:pt x="3673" y="47960"/>
                  </a:cubicBezTo>
                  <a:cubicBezTo>
                    <a:pt x="3507" y="47938"/>
                    <a:pt x="3268" y="47921"/>
                    <a:pt x="3117" y="48005"/>
                  </a:cubicBezTo>
                  <a:cubicBezTo>
                    <a:pt x="3106" y="47988"/>
                    <a:pt x="2973" y="47765"/>
                    <a:pt x="2973" y="47765"/>
                  </a:cubicBezTo>
                  <a:cubicBezTo>
                    <a:pt x="2300" y="47760"/>
                    <a:pt x="1767" y="48122"/>
                    <a:pt x="2084" y="48913"/>
                  </a:cubicBezTo>
                  <a:cubicBezTo>
                    <a:pt x="1906" y="49069"/>
                    <a:pt x="1422" y="50189"/>
                    <a:pt x="1828" y="50390"/>
                  </a:cubicBezTo>
                  <a:cubicBezTo>
                    <a:pt x="1383" y="51070"/>
                    <a:pt x="1695" y="51989"/>
                    <a:pt x="2339" y="52017"/>
                  </a:cubicBezTo>
                  <a:cubicBezTo>
                    <a:pt x="2428" y="53455"/>
                    <a:pt x="3001" y="55873"/>
                    <a:pt x="4362" y="55845"/>
                  </a:cubicBezTo>
                  <a:cubicBezTo>
                    <a:pt x="4724" y="55873"/>
                    <a:pt x="6486" y="57456"/>
                    <a:pt x="6497" y="55817"/>
                  </a:cubicBezTo>
                  <a:cubicBezTo>
                    <a:pt x="6508" y="55199"/>
                    <a:pt x="8042" y="56731"/>
                    <a:pt x="8070" y="56748"/>
                  </a:cubicBezTo>
                  <a:cubicBezTo>
                    <a:pt x="8909" y="57250"/>
                    <a:pt x="9426" y="55884"/>
                    <a:pt x="10004" y="55790"/>
                  </a:cubicBezTo>
                  <a:cubicBezTo>
                    <a:pt x="10304" y="55790"/>
                    <a:pt x="10554" y="56258"/>
                    <a:pt x="10887" y="56046"/>
                  </a:cubicBezTo>
                  <a:cubicBezTo>
                    <a:pt x="10821" y="56436"/>
                    <a:pt x="11076" y="56809"/>
                    <a:pt x="11026" y="57261"/>
                  </a:cubicBezTo>
                  <a:cubicBezTo>
                    <a:pt x="11026" y="57261"/>
                    <a:pt x="11238" y="57350"/>
                    <a:pt x="11254" y="57355"/>
                  </a:cubicBezTo>
                  <a:cubicBezTo>
                    <a:pt x="11282" y="57679"/>
                    <a:pt x="11210" y="58030"/>
                    <a:pt x="11365" y="58325"/>
                  </a:cubicBezTo>
                  <a:cubicBezTo>
                    <a:pt x="10915" y="58849"/>
                    <a:pt x="10843" y="59478"/>
                    <a:pt x="10710" y="60186"/>
                  </a:cubicBezTo>
                  <a:cubicBezTo>
                    <a:pt x="10270" y="60376"/>
                    <a:pt x="10193" y="62320"/>
                    <a:pt x="9798" y="62889"/>
                  </a:cubicBezTo>
                  <a:cubicBezTo>
                    <a:pt x="9831" y="62978"/>
                    <a:pt x="11404" y="67291"/>
                    <a:pt x="10265" y="67291"/>
                  </a:cubicBezTo>
                  <a:cubicBezTo>
                    <a:pt x="10265" y="67291"/>
                    <a:pt x="10265" y="67291"/>
                    <a:pt x="10265" y="67291"/>
                  </a:cubicBezTo>
                  <a:lnTo>
                    <a:pt x="10209" y="67369"/>
                  </a:lnTo>
                  <a:cubicBezTo>
                    <a:pt x="10282" y="67497"/>
                    <a:pt x="10304" y="67642"/>
                    <a:pt x="10276" y="67804"/>
                  </a:cubicBezTo>
                  <a:lnTo>
                    <a:pt x="10937" y="67843"/>
                  </a:lnTo>
                  <a:cubicBezTo>
                    <a:pt x="11365" y="68573"/>
                    <a:pt x="13122" y="71320"/>
                    <a:pt x="12972" y="72039"/>
                  </a:cubicBezTo>
                  <a:cubicBezTo>
                    <a:pt x="12777" y="72936"/>
                    <a:pt x="13950" y="73220"/>
                    <a:pt x="14205" y="73716"/>
                  </a:cubicBezTo>
                  <a:cubicBezTo>
                    <a:pt x="14606" y="74474"/>
                    <a:pt x="14656" y="75036"/>
                    <a:pt x="14811" y="75817"/>
                  </a:cubicBezTo>
                  <a:cubicBezTo>
                    <a:pt x="14572" y="77984"/>
                    <a:pt x="16529" y="78998"/>
                    <a:pt x="17112" y="80603"/>
                  </a:cubicBezTo>
                  <a:cubicBezTo>
                    <a:pt x="17490" y="81601"/>
                    <a:pt x="18629" y="82570"/>
                    <a:pt x="18724" y="83640"/>
                  </a:cubicBezTo>
                  <a:cubicBezTo>
                    <a:pt x="18835" y="84905"/>
                    <a:pt x="18952" y="87580"/>
                    <a:pt x="19602" y="88677"/>
                  </a:cubicBezTo>
                  <a:cubicBezTo>
                    <a:pt x="20480" y="90149"/>
                    <a:pt x="21725" y="88148"/>
                    <a:pt x="22509" y="88148"/>
                  </a:cubicBezTo>
                  <a:cubicBezTo>
                    <a:pt x="23998" y="88148"/>
                    <a:pt x="25127" y="86593"/>
                    <a:pt x="26377" y="85975"/>
                  </a:cubicBezTo>
                  <a:cubicBezTo>
                    <a:pt x="27255" y="85535"/>
                    <a:pt x="28578" y="85579"/>
                    <a:pt x="28417" y="84097"/>
                  </a:cubicBezTo>
                  <a:cubicBezTo>
                    <a:pt x="28389" y="83869"/>
                    <a:pt x="28850" y="83857"/>
                    <a:pt x="29034" y="83896"/>
                  </a:cubicBezTo>
                  <a:cubicBezTo>
                    <a:pt x="29050" y="83729"/>
                    <a:pt x="29078" y="83562"/>
                    <a:pt x="29112" y="83400"/>
                  </a:cubicBezTo>
                  <a:cubicBezTo>
                    <a:pt x="29145" y="83439"/>
                    <a:pt x="29212" y="83512"/>
                    <a:pt x="29245" y="83557"/>
                  </a:cubicBezTo>
                  <a:cubicBezTo>
                    <a:pt x="29929" y="83384"/>
                    <a:pt x="31624" y="82921"/>
                    <a:pt x="31490" y="81896"/>
                  </a:cubicBezTo>
                  <a:cubicBezTo>
                    <a:pt x="31568" y="82347"/>
                    <a:pt x="33030" y="80464"/>
                    <a:pt x="32924" y="80542"/>
                  </a:cubicBezTo>
                  <a:cubicBezTo>
                    <a:pt x="33119" y="80442"/>
                    <a:pt x="33480" y="80492"/>
                    <a:pt x="33686" y="80497"/>
                  </a:cubicBezTo>
                  <a:lnTo>
                    <a:pt x="33702" y="80230"/>
                  </a:lnTo>
                  <a:lnTo>
                    <a:pt x="33836" y="80118"/>
                  </a:lnTo>
                  <a:cubicBezTo>
                    <a:pt x="33741" y="79578"/>
                    <a:pt x="33636" y="78603"/>
                    <a:pt x="33858" y="78090"/>
                  </a:cubicBezTo>
                  <a:cubicBezTo>
                    <a:pt x="34553" y="78686"/>
                    <a:pt x="35564" y="75315"/>
                    <a:pt x="35659" y="74680"/>
                  </a:cubicBezTo>
                  <a:cubicBezTo>
                    <a:pt x="35220" y="74713"/>
                    <a:pt x="35181" y="74563"/>
                    <a:pt x="34836" y="74295"/>
                  </a:cubicBezTo>
                  <a:cubicBezTo>
                    <a:pt x="33991" y="73053"/>
                    <a:pt x="33830" y="73504"/>
                    <a:pt x="32791" y="72741"/>
                  </a:cubicBezTo>
                  <a:cubicBezTo>
                    <a:pt x="31652" y="71888"/>
                    <a:pt x="32063" y="70495"/>
                    <a:pt x="31474" y="69475"/>
                  </a:cubicBezTo>
                  <a:cubicBezTo>
                    <a:pt x="31574" y="69364"/>
                    <a:pt x="31596" y="69208"/>
                    <a:pt x="31552" y="69002"/>
                  </a:cubicBezTo>
                  <a:cubicBezTo>
                    <a:pt x="32085" y="68885"/>
                    <a:pt x="32141" y="70439"/>
                    <a:pt x="32402" y="70779"/>
                  </a:cubicBezTo>
                  <a:cubicBezTo>
                    <a:pt x="32830" y="71325"/>
                    <a:pt x="33880" y="71314"/>
                    <a:pt x="34481" y="71398"/>
                  </a:cubicBezTo>
                  <a:cubicBezTo>
                    <a:pt x="35253" y="71565"/>
                    <a:pt x="36459" y="72351"/>
                    <a:pt x="37148" y="72000"/>
                  </a:cubicBezTo>
                  <a:cubicBezTo>
                    <a:pt x="38371" y="71375"/>
                    <a:pt x="39694" y="71977"/>
                    <a:pt x="41000" y="71498"/>
                  </a:cubicBezTo>
                  <a:cubicBezTo>
                    <a:pt x="41022" y="71643"/>
                    <a:pt x="41083" y="71738"/>
                    <a:pt x="41178" y="71793"/>
                  </a:cubicBezTo>
                  <a:cubicBezTo>
                    <a:pt x="41139" y="72312"/>
                    <a:pt x="41378" y="72434"/>
                    <a:pt x="41722" y="72417"/>
                  </a:cubicBezTo>
                  <a:cubicBezTo>
                    <a:pt x="41822" y="73036"/>
                    <a:pt x="42212" y="74123"/>
                    <a:pt x="42840" y="73794"/>
                  </a:cubicBezTo>
                  <a:cubicBezTo>
                    <a:pt x="43345" y="74435"/>
                    <a:pt x="44173" y="75315"/>
                    <a:pt x="44918" y="74981"/>
                  </a:cubicBezTo>
                  <a:cubicBezTo>
                    <a:pt x="44685" y="75426"/>
                    <a:pt x="43901" y="74641"/>
                    <a:pt x="43701" y="75293"/>
                  </a:cubicBezTo>
                  <a:cubicBezTo>
                    <a:pt x="43562" y="75733"/>
                    <a:pt x="44379" y="76530"/>
                    <a:pt x="44596" y="76814"/>
                  </a:cubicBezTo>
                  <a:cubicBezTo>
                    <a:pt x="45430" y="77889"/>
                    <a:pt x="46285" y="78564"/>
                    <a:pt x="47275" y="77226"/>
                  </a:cubicBezTo>
                  <a:cubicBezTo>
                    <a:pt x="47275" y="77226"/>
                    <a:pt x="47303" y="77020"/>
                    <a:pt x="47303" y="77015"/>
                  </a:cubicBezTo>
                  <a:cubicBezTo>
                    <a:pt x="47781" y="80085"/>
                    <a:pt x="48120" y="83919"/>
                    <a:pt x="49709" y="86571"/>
                  </a:cubicBezTo>
                  <a:cubicBezTo>
                    <a:pt x="50304" y="87557"/>
                    <a:pt x="52560" y="97186"/>
                    <a:pt x="53983" y="95314"/>
                  </a:cubicBezTo>
                  <a:cubicBezTo>
                    <a:pt x="54378" y="94796"/>
                    <a:pt x="54361" y="94367"/>
                    <a:pt x="54856" y="94038"/>
                  </a:cubicBezTo>
                  <a:cubicBezTo>
                    <a:pt x="55361" y="93704"/>
                    <a:pt x="54717" y="93041"/>
                    <a:pt x="55400" y="92606"/>
                  </a:cubicBezTo>
                  <a:cubicBezTo>
                    <a:pt x="55562" y="92082"/>
                    <a:pt x="55828" y="92194"/>
                    <a:pt x="55817" y="91397"/>
                  </a:cubicBezTo>
                  <a:cubicBezTo>
                    <a:pt x="55812" y="90912"/>
                    <a:pt x="55556" y="90433"/>
                    <a:pt x="55728" y="89981"/>
                  </a:cubicBezTo>
                  <a:cubicBezTo>
                    <a:pt x="56406" y="88243"/>
                    <a:pt x="55545" y="86961"/>
                    <a:pt x="55656" y="85256"/>
                  </a:cubicBezTo>
                  <a:cubicBezTo>
                    <a:pt x="55673" y="85000"/>
                    <a:pt x="56790" y="84320"/>
                    <a:pt x="56729" y="84320"/>
                  </a:cubicBezTo>
                  <a:cubicBezTo>
                    <a:pt x="57362" y="84320"/>
                    <a:pt x="58324" y="82180"/>
                    <a:pt x="58924" y="81545"/>
                  </a:cubicBezTo>
                  <a:cubicBezTo>
                    <a:pt x="59419" y="81010"/>
                    <a:pt x="59674" y="79595"/>
                    <a:pt x="60369" y="79455"/>
                  </a:cubicBezTo>
                  <a:cubicBezTo>
                    <a:pt x="61092" y="79310"/>
                    <a:pt x="61292" y="78502"/>
                    <a:pt x="61803" y="77984"/>
                  </a:cubicBezTo>
                  <a:cubicBezTo>
                    <a:pt x="60519" y="76396"/>
                    <a:pt x="62926" y="76992"/>
                    <a:pt x="63365" y="76853"/>
                  </a:cubicBezTo>
                  <a:lnTo>
                    <a:pt x="63387" y="76948"/>
                  </a:lnTo>
                  <a:cubicBezTo>
                    <a:pt x="63987" y="76875"/>
                    <a:pt x="65805" y="76530"/>
                    <a:pt x="65349" y="75276"/>
                  </a:cubicBezTo>
                  <a:cubicBezTo>
                    <a:pt x="66222" y="75599"/>
                    <a:pt x="65605" y="76708"/>
                    <a:pt x="65605" y="77221"/>
                  </a:cubicBezTo>
                  <a:cubicBezTo>
                    <a:pt x="65888" y="77633"/>
                    <a:pt x="66227" y="78051"/>
                    <a:pt x="66488" y="78502"/>
                  </a:cubicBezTo>
                  <a:cubicBezTo>
                    <a:pt x="66833" y="79087"/>
                    <a:pt x="67372" y="79160"/>
                    <a:pt x="67639" y="79522"/>
                  </a:cubicBezTo>
                  <a:cubicBezTo>
                    <a:pt x="67339" y="80029"/>
                    <a:pt x="67366" y="81138"/>
                    <a:pt x="68133" y="81038"/>
                  </a:cubicBezTo>
                  <a:lnTo>
                    <a:pt x="68167" y="80893"/>
                  </a:lnTo>
                  <a:cubicBezTo>
                    <a:pt x="68945" y="81060"/>
                    <a:pt x="68411" y="85356"/>
                    <a:pt x="69045" y="84755"/>
                  </a:cubicBezTo>
                  <a:cubicBezTo>
                    <a:pt x="69440" y="86042"/>
                    <a:pt x="71151" y="84242"/>
                    <a:pt x="71385" y="83568"/>
                  </a:cubicBezTo>
                  <a:cubicBezTo>
                    <a:pt x="71451" y="83791"/>
                    <a:pt x="71574" y="83919"/>
                    <a:pt x="71757" y="83958"/>
                  </a:cubicBezTo>
                  <a:cubicBezTo>
                    <a:pt x="71702" y="84827"/>
                    <a:pt x="72319" y="87936"/>
                    <a:pt x="73047" y="88371"/>
                  </a:cubicBezTo>
                  <a:lnTo>
                    <a:pt x="73052" y="88343"/>
                  </a:lnTo>
                  <a:cubicBezTo>
                    <a:pt x="73347" y="89446"/>
                    <a:pt x="73041" y="92701"/>
                    <a:pt x="73641" y="93224"/>
                  </a:cubicBezTo>
                  <a:cubicBezTo>
                    <a:pt x="73547" y="93776"/>
                    <a:pt x="73124" y="95715"/>
                    <a:pt x="73702" y="96139"/>
                  </a:cubicBezTo>
                  <a:cubicBezTo>
                    <a:pt x="73741" y="96172"/>
                    <a:pt x="73780" y="96200"/>
                    <a:pt x="73819" y="96217"/>
                  </a:cubicBezTo>
                  <a:cubicBezTo>
                    <a:pt x="74019" y="96217"/>
                    <a:pt x="74075" y="95960"/>
                    <a:pt x="74114" y="95749"/>
                  </a:cubicBezTo>
                  <a:cubicBezTo>
                    <a:pt x="74970" y="97220"/>
                    <a:pt x="75942" y="98607"/>
                    <a:pt x="75942" y="100558"/>
                  </a:cubicBezTo>
                  <a:cubicBezTo>
                    <a:pt x="75948" y="101616"/>
                    <a:pt x="77732" y="104715"/>
                    <a:pt x="78604" y="104715"/>
                  </a:cubicBezTo>
                  <a:lnTo>
                    <a:pt x="78410" y="104715"/>
                  </a:lnTo>
                  <a:lnTo>
                    <a:pt x="79699" y="105835"/>
                  </a:lnTo>
                  <a:cubicBezTo>
                    <a:pt x="79927" y="104765"/>
                    <a:pt x="80244" y="103388"/>
                    <a:pt x="79288" y="102569"/>
                  </a:cubicBezTo>
                  <a:cubicBezTo>
                    <a:pt x="79044" y="102363"/>
                    <a:pt x="78949" y="101143"/>
                    <a:pt x="79066" y="100792"/>
                  </a:cubicBezTo>
                  <a:cubicBezTo>
                    <a:pt x="79421" y="99722"/>
                    <a:pt x="78204" y="97732"/>
                    <a:pt x="77410" y="97510"/>
                  </a:cubicBezTo>
                  <a:cubicBezTo>
                    <a:pt x="77148" y="97042"/>
                    <a:pt x="75926" y="96807"/>
                    <a:pt x="75837" y="96172"/>
                  </a:cubicBezTo>
                  <a:cubicBezTo>
                    <a:pt x="76392" y="95665"/>
                    <a:pt x="75442" y="94110"/>
                    <a:pt x="75353" y="93570"/>
                  </a:cubicBezTo>
                  <a:cubicBezTo>
                    <a:pt x="75192" y="93548"/>
                    <a:pt x="75036" y="93564"/>
                    <a:pt x="74875" y="93631"/>
                  </a:cubicBezTo>
                  <a:cubicBezTo>
                    <a:pt x="74636" y="91915"/>
                    <a:pt x="75764" y="89965"/>
                    <a:pt x="75303" y="88299"/>
                  </a:cubicBezTo>
                  <a:cubicBezTo>
                    <a:pt x="75436" y="88293"/>
                    <a:pt x="75559" y="88282"/>
                    <a:pt x="75692" y="88265"/>
                  </a:cubicBezTo>
                  <a:cubicBezTo>
                    <a:pt x="75637" y="89708"/>
                    <a:pt x="76053" y="88884"/>
                    <a:pt x="76581" y="89419"/>
                  </a:cubicBezTo>
                  <a:cubicBezTo>
                    <a:pt x="77054" y="89285"/>
                    <a:pt x="77087" y="90644"/>
                    <a:pt x="77676" y="90210"/>
                  </a:cubicBezTo>
                  <a:cubicBezTo>
                    <a:pt x="77921" y="90672"/>
                    <a:pt x="78043" y="92294"/>
                    <a:pt x="78632" y="91503"/>
                  </a:cubicBezTo>
                  <a:cubicBezTo>
                    <a:pt x="78699" y="91553"/>
                    <a:pt x="78749" y="91826"/>
                    <a:pt x="78766" y="91926"/>
                  </a:cubicBezTo>
                  <a:cubicBezTo>
                    <a:pt x="79188" y="92138"/>
                    <a:pt x="79610" y="92862"/>
                    <a:pt x="79994" y="92918"/>
                  </a:cubicBezTo>
                  <a:cubicBezTo>
                    <a:pt x="79749" y="93626"/>
                    <a:pt x="79911" y="94372"/>
                    <a:pt x="79633" y="95091"/>
                  </a:cubicBezTo>
                  <a:cubicBezTo>
                    <a:pt x="80161" y="95303"/>
                    <a:pt x="81417" y="94406"/>
                    <a:pt x="81595" y="93709"/>
                  </a:cubicBezTo>
                  <a:cubicBezTo>
                    <a:pt x="81961" y="93743"/>
                    <a:pt x="82095" y="92940"/>
                    <a:pt x="82128" y="92589"/>
                  </a:cubicBezTo>
                  <a:lnTo>
                    <a:pt x="82228" y="92701"/>
                  </a:lnTo>
                  <a:cubicBezTo>
                    <a:pt x="82923" y="92166"/>
                    <a:pt x="84135" y="91698"/>
                    <a:pt x="84268" y="90533"/>
                  </a:cubicBezTo>
                  <a:cubicBezTo>
                    <a:pt x="84401" y="89363"/>
                    <a:pt x="84196" y="88443"/>
                    <a:pt x="84123" y="87307"/>
                  </a:cubicBezTo>
                  <a:cubicBezTo>
                    <a:pt x="83968" y="84855"/>
                    <a:pt x="82045" y="83662"/>
                    <a:pt x="80944" y="81974"/>
                  </a:cubicBezTo>
                  <a:cubicBezTo>
                    <a:pt x="80744" y="81283"/>
                    <a:pt x="79310" y="79923"/>
                    <a:pt x="80188" y="79065"/>
                  </a:cubicBezTo>
                  <a:cubicBezTo>
                    <a:pt x="80594" y="78664"/>
                    <a:pt x="80683" y="78079"/>
                    <a:pt x="81094" y="77667"/>
                  </a:cubicBezTo>
                  <a:cubicBezTo>
                    <a:pt x="81356" y="77410"/>
                    <a:pt x="81784" y="76987"/>
                    <a:pt x="81939" y="76675"/>
                  </a:cubicBezTo>
                  <a:cubicBezTo>
                    <a:pt x="82145" y="76814"/>
                    <a:pt x="82701" y="77589"/>
                    <a:pt x="82906" y="76881"/>
                  </a:cubicBezTo>
                  <a:cubicBezTo>
                    <a:pt x="82917" y="76886"/>
                    <a:pt x="82928" y="76898"/>
                    <a:pt x="82945" y="76909"/>
                  </a:cubicBezTo>
                  <a:cubicBezTo>
                    <a:pt x="82667" y="77472"/>
                    <a:pt x="83056" y="78291"/>
                    <a:pt x="83384" y="78686"/>
                  </a:cubicBezTo>
                  <a:cubicBezTo>
                    <a:pt x="81678" y="78787"/>
                    <a:pt x="83001" y="82030"/>
                    <a:pt x="83718" y="80977"/>
                  </a:cubicBezTo>
                  <a:cubicBezTo>
                    <a:pt x="84301" y="80921"/>
                    <a:pt x="84324" y="79533"/>
                    <a:pt x="84518" y="79060"/>
                  </a:cubicBezTo>
                  <a:cubicBezTo>
                    <a:pt x="84518" y="78530"/>
                    <a:pt x="84240" y="78592"/>
                    <a:pt x="83934" y="78653"/>
                  </a:cubicBezTo>
                  <a:cubicBezTo>
                    <a:pt x="84474" y="78179"/>
                    <a:pt x="84023" y="78101"/>
                    <a:pt x="83946" y="77527"/>
                  </a:cubicBezTo>
                  <a:cubicBezTo>
                    <a:pt x="83879" y="77009"/>
                    <a:pt x="84707" y="77176"/>
                    <a:pt x="84929" y="77020"/>
                  </a:cubicBezTo>
                  <a:cubicBezTo>
                    <a:pt x="85363" y="76714"/>
                    <a:pt x="85807" y="76591"/>
                    <a:pt x="86274" y="76273"/>
                  </a:cubicBezTo>
                  <a:cubicBezTo>
                    <a:pt x="86291" y="76234"/>
                    <a:pt x="86302" y="76201"/>
                    <a:pt x="86308" y="76162"/>
                  </a:cubicBezTo>
                  <a:cubicBezTo>
                    <a:pt x="86502" y="75973"/>
                    <a:pt x="86830" y="76067"/>
                    <a:pt x="86875" y="75638"/>
                  </a:cubicBezTo>
                  <a:cubicBezTo>
                    <a:pt x="87197" y="75934"/>
                    <a:pt x="89337" y="75064"/>
                    <a:pt x="89453" y="74613"/>
                  </a:cubicBezTo>
                  <a:cubicBezTo>
                    <a:pt x="89559" y="74156"/>
                    <a:pt x="90387" y="73571"/>
                    <a:pt x="90671" y="73292"/>
                  </a:cubicBezTo>
                  <a:cubicBezTo>
                    <a:pt x="90976" y="72980"/>
                    <a:pt x="91432" y="71437"/>
                    <a:pt x="91665" y="71292"/>
                  </a:cubicBezTo>
                  <a:lnTo>
                    <a:pt x="91760" y="71219"/>
                  </a:lnTo>
                  <a:cubicBezTo>
                    <a:pt x="91832" y="70060"/>
                    <a:pt x="92171" y="68712"/>
                    <a:pt x="92499" y="67620"/>
                  </a:cubicBezTo>
                  <a:cubicBezTo>
                    <a:pt x="93244" y="68127"/>
                    <a:pt x="93044" y="66734"/>
                    <a:pt x="92916" y="66293"/>
                  </a:cubicBezTo>
                  <a:lnTo>
                    <a:pt x="93144" y="66344"/>
                  </a:lnTo>
                  <a:cubicBezTo>
                    <a:pt x="92960" y="65458"/>
                    <a:pt x="92972" y="64031"/>
                    <a:pt x="91877" y="64115"/>
                  </a:cubicBezTo>
                  <a:cubicBezTo>
                    <a:pt x="92199" y="63652"/>
                    <a:pt x="93005" y="63725"/>
                    <a:pt x="92105" y="62811"/>
                  </a:cubicBezTo>
                  <a:lnTo>
                    <a:pt x="92171" y="62844"/>
                  </a:lnTo>
                  <a:cubicBezTo>
                    <a:pt x="92249" y="61568"/>
                    <a:pt x="91054" y="61635"/>
                    <a:pt x="90848" y="60827"/>
                  </a:cubicBezTo>
                  <a:cubicBezTo>
                    <a:pt x="90126" y="59885"/>
                    <a:pt x="89654" y="58225"/>
                    <a:pt x="88492" y="57913"/>
                  </a:cubicBezTo>
                  <a:cubicBezTo>
                    <a:pt x="88653" y="57289"/>
                    <a:pt x="88903" y="56001"/>
                    <a:pt x="89448" y="55773"/>
                  </a:cubicBezTo>
                  <a:cubicBezTo>
                    <a:pt x="89826" y="55617"/>
                    <a:pt x="89881" y="55589"/>
                    <a:pt x="90265" y="55589"/>
                  </a:cubicBezTo>
                  <a:cubicBezTo>
                    <a:pt x="91087" y="55589"/>
                    <a:pt x="90348" y="54146"/>
                    <a:pt x="89692" y="54146"/>
                  </a:cubicBezTo>
                  <a:cubicBezTo>
                    <a:pt x="89153" y="54146"/>
                    <a:pt x="88631" y="53472"/>
                    <a:pt x="88120" y="53745"/>
                  </a:cubicBezTo>
                  <a:cubicBezTo>
                    <a:pt x="87897" y="53862"/>
                    <a:pt x="87019" y="55494"/>
                    <a:pt x="87064" y="54051"/>
                  </a:cubicBezTo>
                  <a:cubicBezTo>
                    <a:pt x="87097" y="52613"/>
                    <a:pt x="85302" y="54029"/>
                    <a:pt x="85274" y="52346"/>
                  </a:cubicBezTo>
                  <a:cubicBezTo>
                    <a:pt x="85507" y="52558"/>
                    <a:pt x="85863" y="52496"/>
                    <a:pt x="86135" y="52424"/>
                  </a:cubicBezTo>
                  <a:cubicBezTo>
                    <a:pt x="86230" y="52396"/>
                    <a:pt x="87236" y="50273"/>
                    <a:pt x="87341" y="50028"/>
                  </a:cubicBezTo>
                  <a:cubicBezTo>
                    <a:pt x="87825" y="48925"/>
                    <a:pt x="88197" y="52045"/>
                    <a:pt x="88220" y="52062"/>
                  </a:cubicBezTo>
                  <a:cubicBezTo>
                    <a:pt x="87391" y="52446"/>
                    <a:pt x="88714" y="53767"/>
                    <a:pt x="89159" y="52368"/>
                  </a:cubicBezTo>
                  <a:cubicBezTo>
                    <a:pt x="89370" y="51716"/>
                    <a:pt x="89670" y="51410"/>
                    <a:pt x="90343" y="51443"/>
                  </a:cubicBezTo>
                  <a:cubicBezTo>
                    <a:pt x="92055" y="51443"/>
                    <a:pt x="91043" y="54090"/>
                    <a:pt x="92260" y="54190"/>
                  </a:cubicBezTo>
                  <a:cubicBezTo>
                    <a:pt x="92271" y="54363"/>
                    <a:pt x="92366" y="54547"/>
                    <a:pt x="92466" y="54670"/>
                  </a:cubicBezTo>
                  <a:cubicBezTo>
                    <a:pt x="92610" y="54597"/>
                    <a:pt x="92805" y="54447"/>
                    <a:pt x="92866" y="54274"/>
                  </a:cubicBezTo>
                  <a:cubicBezTo>
                    <a:pt x="92955" y="54324"/>
                    <a:pt x="93044" y="54374"/>
                    <a:pt x="93133" y="54424"/>
                  </a:cubicBezTo>
                  <a:cubicBezTo>
                    <a:pt x="93199" y="54424"/>
                    <a:pt x="93249" y="54397"/>
                    <a:pt x="93288" y="54363"/>
                  </a:cubicBezTo>
                  <a:cubicBezTo>
                    <a:pt x="93355" y="54497"/>
                    <a:pt x="93483" y="54619"/>
                    <a:pt x="93594" y="54703"/>
                  </a:cubicBezTo>
                  <a:cubicBezTo>
                    <a:pt x="93661" y="54631"/>
                    <a:pt x="93727" y="54541"/>
                    <a:pt x="93777" y="54447"/>
                  </a:cubicBezTo>
                  <a:cubicBezTo>
                    <a:pt x="93878" y="54636"/>
                    <a:pt x="93939" y="54764"/>
                    <a:pt x="93972" y="54848"/>
                  </a:cubicBezTo>
                  <a:cubicBezTo>
                    <a:pt x="93633" y="55138"/>
                    <a:pt x="94506" y="57433"/>
                    <a:pt x="94600" y="58007"/>
                  </a:cubicBezTo>
                  <a:cubicBezTo>
                    <a:pt x="94872" y="59573"/>
                    <a:pt x="96173" y="58609"/>
                    <a:pt x="96979" y="58609"/>
                  </a:cubicBezTo>
                  <a:cubicBezTo>
                    <a:pt x="98974" y="56921"/>
                    <a:pt x="95934" y="53566"/>
                    <a:pt x="94928" y="52390"/>
                  </a:cubicBezTo>
                  <a:lnTo>
                    <a:pt x="94750" y="52591"/>
                  </a:lnTo>
                  <a:cubicBezTo>
                    <a:pt x="93577" y="51438"/>
                    <a:pt x="93855" y="52090"/>
                    <a:pt x="94511" y="50657"/>
                  </a:cubicBezTo>
                  <a:cubicBezTo>
                    <a:pt x="95034" y="49565"/>
                    <a:pt x="94406" y="49253"/>
                    <a:pt x="94728" y="48105"/>
                  </a:cubicBezTo>
                  <a:cubicBezTo>
                    <a:pt x="94845" y="48066"/>
                    <a:pt x="95122" y="48111"/>
                    <a:pt x="95245" y="48122"/>
                  </a:cubicBezTo>
                  <a:cubicBezTo>
                    <a:pt x="95095" y="47843"/>
                    <a:pt x="94911" y="47543"/>
                    <a:pt x="94706" y="47325"/>
                  </a:cubicBezTo>
                  <a:cubicBezTo>
                    <a:pt x="94711" y="47320"/>
                    <a:pt x="94711" y="47309"/>
                    <a:pt x="94717" y="47297"/>
                  </a:cubicBezTo>
                  <a:cubicBezTo>
                    <a:pt x="94839" y="47292"/>
                    <a:pt x="94961" y="47247"/>
                    <a:pt x="95072" y="47186"/>
                  </a:cubicBezTo>
                  <a:cubicBezTo>
                    <a:pt x="95234" y="46985"/>
                    <a:pt x="95317" y="46768"/>
                    <a:pt x="95367" y="46484"/>
                  </a:cubicBezTo>
                  <a:cubicBezTo>
                    <a:pt x="96234" y="46907"/>
                    <a:pt x="98402" y="48027"/>
                    <a:pt x="98213" y="45230"/>
                  </a:cubicBezTo>
                  <a:cubicBezTo>
                    <a:pt x="98140" y="44160"/>
                    <a:pt x="98974" y="43101"/>
                    <a:pt x="98885" y="41987"/>
                  </a:cubicBezTo>
                  <a:cubicBezTo>
                    <a:pt x="98824" y="41173"/>
                    <a:pt x="99269" y="39513"/>
                    <a:pt x="99057" y="38827"/>
                  </a:cubicBezTo>
                  <a:cubicBezTo>
                    <a:pt x="98674" y="37574"/>
                    <a:pt x="97790" y="36638"/>
                    <a:pt x="97446" y="35412"/>
                  </a:cubicBezTo>
                  <a:cubicBezTo>
                    <a:pt x="97162" y="34414"/>
                    <a:pt x="97134" y="33857"/>
                    <a:pt x="96545" y="33043"/>
                  </a:cubicBezTo>
                  <a:cubicBezTo>
                    <a:pt x="95628" y="31739"/>
                    <a:pt x="94283" y="31015"/>
                    <a:pt x="92822" y="30926"/>
                  </a:cubicBezTo>
                  <a:lnTo>
                    <a:pt x="92827" y="31199"/>
                  </a:lnTo>
                  <a:lnTo>
                    <a:pt x="92716" y="31316"/>
                  </a:lnTo>
                  <a:cubicBezTo>
                    <a:pt x="92899" y="31544"/>
                    <a:pt x="92794" y="31700"/>
                    <a:pt x="92844" y="31957"/>
                  </a:cubicBezTo>
                  <a:cubicBezTo>
                    <a:pt x="92844" y="31957"/>
                    <a:pt x="92822" y="31973"/>
                    <a:pt x="92738" y="31973"/>
                  </a:cubicBezTo>
                  <a:cubicBezTo>
                    <a:pt x="92810" y="31227"/>
                    <a:pt x="92243" y="31478"/>
                    <a:pt x="91943" y="31606"/>
                  </a:cubicBezTo>
                  <a:cubicBezTo>
                    <a:pt x="91504" y="31511"/>
                    <a:pt x="91560" y="30525"/>
                    <a:pt x="90937" y="30525"/>
                  </a:cubicBezTo>
                  <a:cubicBezTo>
                    <a:pt x="90548" y="30525"/>
                    <a:pt x="90304" y="30670"/>
                    <a:pt x="89898" y="30385"/>
                  </a:cubicBezTo>
                  <a:cubicBezTo>
                    <a:pt x="89970" y="29572"/>
                    <a:pt x="90765" y="29165"/>
                    <a:pt x="90704" y="28190"/>
                  </a:cubicBezTo>
                  <a:cubicBezTo>
                    <a:pt x="90682" y="27772"/>
                    <a:pt x="91143" y="27142"/>
                    <a:pt x="91360" y="26914"/>
                  </a:cubicBezTo>
                  <a:cubicBezTo>
                    <a:pt x="91360" y="26635"/>
                    <a:pt x="91254" y="26401"/>
                    <a:pt x="91165" y="26156"/>
                  </a:cubicBezTo>
                  <a:cubicBezTo>
                    <a:pt x="91621" y="24573"/>
                    <a:pt x="92382" y="25147"/>
                    <a:pt x="93494" y="25086"/>
                  </a:cubicBezTo>
                  <a:cubicBezTo>
                    <a:pt x="94578" y="25025"/>
                    <a:pt x="95756" y="25142"/>
                    <a:pt x="96884" y="24997"/>
                  </a:cubicBezTo>
                  <a:cubicBezTo>
                    <a:pt x="96884" y="24997"/>
                    <a:pt x="96595" y="24512"/>
                    <a:pt x="96595" y="24512"/>
                  </a:cubicBezTo>
                  <a:cubicBezTo>
                    <a:pt x="97107" y="24490"/>
                    <a:pt x="97768" y="24612"/>
                    <a:pt x="98235" y="24835"/>
                  </a:cubicBezTo>
                  <a:lnTo>
                    <a:pt x="97746" y="24958"/>
                  </a:lnTo>
                  <a:cubicBezTo>
                    <a:pt x="99041" y="26156"/>
                    <a:pt x="100108" y="24975"/>
                    <a:pt x="101458" y="25448"/>
                  </a:cubicBezTo>
                  <a:lnTo>
                    <a:pt x="101764" y="25064"/>
                  </a:lnTo>
                  <a:cubicBezTo>
                    <a:pt x="101342" y="24373"/>
                    <a:pt x="100736" y="24668"/>
                    <a:pt x="100291" y="24178"/>
                  </a:cubicBezTo>
                  <a:cubicBezTo>
                    <a:pt x="100136" y="23944"/>
                    <a:pt x="100408" y="22306"/>
                    <a:pt x="100447" y="21993"/>
                  </a:cubicBezTo>
                  <a:cubicBezTo>
                    <a:pt x="101081" y="21804"/>
                    <a:pt x="101759" y="21804"/>
                    <a:pt x="102381" y="22005"/>
                  </a:cubicBezTo>
                  <a:cubicBezTo>
                    <a:pt x="102587" y="22005"/>
                    <a:pt x="102903" y="22907"/>
                    <a:pt x="102970" y="23164"/>
                  </a:cubicBezTo>
                  <a:cubicBezTo>
                    <a:pt x="103098" y="23136"/>
                    <a:pt x="103243" y="23086"/>
                    <a:pt x="103348" y="23008"/>
                  </a:cubicBezTo>
                  <a:cubicBezTo>
                    <a:pt x="103470" y="23236"/>
                    <a:pt x="103593" y="23459"/>
                    <a:pt x="103732" y="23671"/>
                  </a:cubicBezTo>
                  <a:cubicBezTo>
                    <a:pt x="103893" y="23526"/>
                    <a:pt x="104071" y="23409"/>
                    <a:pt x="104248" y="23325"/>
                  </a:cubicBezTo>
                  <a:cubicBezTo>
                    <a:pt x="104254" y="22501"/>
                    <a:pt x="104626" y="22044"/>
                    <a:pt x="105221" y="22512"/>
                  </a:cubicBezTo>
                  <a:cubicBezTo>
                    <a:pt x="105221" y="22306"/>
                    <a:pt x="105227" y="22077"/>
                    <a:pt x="105193" y="21871"/>
                  </a:cubicBezTo>
                  <a:cubicBezTo>
                    <a:pt x="105316" y="22077"/>
                    <a:pt x="105455" y="22512"/>
                    <a:pt x="105688" y="22534"/>
                  </a:cubicBezTo>
                  <a:cubicBezTo>
                    <a:pt x="105710" y="22651"/>
                    <a:pt x="105749" y="22762"/>
                    <a:pt x="105799" y="22868"/>
                  </a:cubicBezTo>
                  <a:cubicBezTo>
                    <a:pt x="105549" y="23035"/>
                    <a:pt x="105310" y="23197"/>
                    <a:pt x="105116" y="23453"/>
                  </a:cubicBezTo>
                  <a:lnTo>
                    <a:pt x="105227" y="23554"/>
                  </a:lnTo>
                  <a:lnTo>
                    <a:pt x="105166" y="23637"/>
                  </a:lnTo>
                  <a:cubicBezTo>
                    <a:pt x="105227" y="23687"/>
                    <a:pt x="105271" y="23749"/>
                    <a:pt x="105304" y="23827"/>
                  </a:cubicBezTo>
                  <a:cubicBezTo>
                    <a:pt x="105166" y="24858"/>
                    <a:pt x="105293" y="26646"/>
                    <a:pt x="104187" y="26490"/>
                  </a:cubicBezTo>
                  <a:cubicBezTo>
                    <a:pt x="104193" y="26680"/>
                    <a:pt x="104176" y="26864"/>
                    <a:pt x="104148" y="27048"/>
                  </a:cubicBezTo>
                  <a:cubicBezTo>
                    <a:pt x="104688" y="27906"/>
                    <a:pt x="104843" y="29109"/>
                    <a:pt x="105505" y="30068"/>
                  </a:cubicBezTo>
                  <a:cubicBezTo>
                    <a:pt x="106299" y="31216"/>
                    <a:pt x="107311" y="32057"/>
                    <a:pt x="108139" y="33149"/>
                  </a:cubicBezTo>
                  <a:cubicBezTo>
                    <a:pt x="108556" y="33701"/>
                    <a:pt x="110245" y="36047"/>
                    <a:pt x="110935" y="36047"/>
                  </a:cubicBezTo>
                  <a:cubicBezTo>
                    <a:pt x="112335" y="36047"/>
                    <a:pt x="110912" y="33534"/>
                    <a:pt x="110879" y="33316"/>
                  </a:cubicBezTo>
                  <a:cubicBezTo>
                    <a:pt x="111029" y="33077"/>
                    <a:pt x="112091" y="33333"/>
                    <a:pt x="112330" y="33350"/>
                  </a:cubicBezTo>
                  <a:cubicBezTo>
                    <a:pt x="112124" y="33110"/>
                    <a:pt x="110746" y="31801"/>
                    <a:pt x="110979" y="31478"/>
                  </a:cubicBezTo>
                  <a:cubicBezTo>
                    <a:pt x="111057" y="31372"/>
                    <a:pt x="111718" y="31505"/>
                    <a:pt x="111857" y="31561"/>
                  </a:cubicBezTo>
                  <a:cubicBezTo>
                    <a:pt x="112224" y="30157"/>
                    <a:pt x="110395" y="30201"/>
                    <a:pt x="110618" y="29237"/>
                  </a:cubicBezTo>
                  <a:cubicBezTo>
                    <a:pt x="110790" y="29310"/>
                    <a:pt x="110979" y="29499"/>
                    <a:pt x="111140" y="29616"/>
                  </a:cubicBezTo>
                  <a:cubicBezTo>
                    <a:pt x="111974" y="28513"/>
                    <a:pt x="109184" y="26663"/>
                    <a:pt x="108506" y="26501"/>
                  </a:cubicBezTo>
                  <a:cubicBezTo>
                    <a:pt x="108195" y="26457"/>
                    <a:pt x="108000" y="25872"/>
                    <a:pt x="108061" y="25554"/>
                  </a:cubicBezTo>
                  <a:cubicBezTo>
                    <a:pt x="108211" y="24768"/>
                    <a:pt x="107400" y="24629"/>
                    <a:pt x="107455" y="24328"/>
                  </a:cubicBezTo>
                  <a:cubicBezTo>
                    <a:pt x="107550" y="23804"/>
                    <a:pt x="108211" y="24679"/>
                    <a:pt x="108400" y="24679"/>
                  </a:cubicBezTo>
                  <a:cubicBezTo>
                    <a:pt x="108839" y="24679"/>
                    <a:pt x="108500" y="23916"/>
                    <a:pt x="108711" y="23843"/>
                  </a:cubicBezTo>
                  <a:cubicBezTo>
                    <a:pt x="109929" y="24897"/>
                    <a:pt x="109178" y="23554"/>
                    <a:pt x="110212" y="23554"/>
                  </a:cubicBezTo>
                  <a:cubicBezTo>
                    <a:pt x="111012" y="23292"/>
                    <a:pt x="112007" y="24284"/>
                    <a:pt x="112685" y="24651"/>
                  </a:cubicBezTo>
                  <a:cubicBezTo>
                    <a:pt x="112746" y="24306"/>
                    <a:pt x="112713" y="23882"/>
                    <a:pt x="112513" y="23615"/>
                  </a:cubicBezTo>
                  <a:cubicBezTo>
                    <a:pt x="113864" y="22339"/>
                    <a:pt x="114069" y="20472"/>
                    <a:pt x="116237" y="21520"/>
                  </a:cubicBezTo>
                  <a:cubicBezTo>
                    <a:pt x="116315" y="21397"/>
                    <a:pt x="116415" y="21369"/>
                    <a:pt x="116537" y="21414"/>
                  </a:cubicBezTo>
                  <a:cubicBezTo>
                    <a:pt x="116604" y="20071"/>
                    <a:pt x="113903" y="18717"/>
                    <a:pt x="112969" y="18511"/>
                  </a:cubicBezTo>
                  <a:cubicBezTo>
                    <a:pt x="113380" y="18383"/>
                    <a:pt x="113986" y="17948"/>
                    <a:pt x="113614" y="17307"/>
                  </a:cubicBezTo>
                  <a:cubicBezTo>
                    <a:pt x="114575" y="17881"/>
                    <a:pt x="115581" y="17441"/>
                    <a:pt x="116576" y="18160"/>
                  </a:cubicBezTo>
                  <a:cubicBezTo>
                    <a:pt x="116948" y="18427"/>
                    <a:pt x="120050" y="19542"/>
                    <a:pt x="120000" y="18578"/>
                  </a:cubicBezTo>
                  <a:cubicBezTo>
                    <a:pt x="119594" y="18171"/>
                    <a:pt x="119699" y="17803"/>
                    <a:pt x="119399" y="17474"/>
                  </a:cubicBezTo>
                  <a:close/>
                  <a:moveTo>
                    <a:pt x="94450" y="105367"/>
                  </a:moveTo>
                  <a:cubicBezTo>
                    <a:pt x="94439" y="105406"/>
                    <a:pt x="94406" y="105517"/>
                    <a:pt x="94450" y="105361"/>
                  </a:cubicBezTo>
                  <a:cubicBezTo>
                    <a:pt x="94456" y="105344"/>
                    <a:pt x="94456" y="105350"/>
                    <a:pt x="94450" y="105361"/>
                  </a:cubicBezTo>
                  <a:cubicBezTo>
                    <a:pt x="94622" y="104770"/>
                    <a:pt x="93644" y="104219"/>
                    <a:pt x="93355" y="103895"/>
                  </a:cubicBezTo>
                  <a:cubicBezTo>
                    <a:pt x="93983" y="103138"/>
                    <a:pt x="92949" y="102709"/>
                    <a:pt x="93027" y="101995"/>
                  </a:cubicBezTo>
                  <a:lnTo>
                    <a:pt x="93116" y="102196"/>
                  </a:lnTo>
                  <a:lnTo>
                    <a:pt x="93194" y="101733"/>
                  </a:lnTo>
                  <a:lnTo>
                    <a:pt x="93238" y="101745"/>
                  </a:lnTo>
                  <a:cubicBezTo>
                    <a:pt x="93166" y="100914"/>
                    <a:pt x="93861" y="100953"/>
                    <a:pt x="94189" y="100390"/>
                  </a:cubicBezTo>
                  <a:cubicBezTo>
                    <a:pt x="94105" y="100335"/>
                    <a:pt x="93894" y="100045"/>
                    <a:pt x="93805" y="100045"/>
                  </a:cubicBezTo>
                  <a:cubicBezTo>
                    <a:pt x="95523" y="100045"/>
                    <a:pt x="93983" y="98150"/>
                    <a:pt x="93083" y="98039"/>
                  </a:cubicBezTo>
                  <a:cubicBezTo>
                    <a:pt x="93149" y="97677"/>
                    <a:pt x="92710" y="97103"/>
                    <a:pt x="92588" y="96746"/>
                  </a:cubicBezTo>
                  <a:cubicBezTo>
                    <a:pt x="91554" y="96150"/>
                    <a:pt x="91471" y="97967"/>
                    <a:pt x="91099" y="98613"/>
                  </a:cubicBezTo>
                  <a:lnTo>
                    <a:pt x="91193" y="98697"/>
                  </a:lnTo>
                  <a:cubicBezTo>
                    <a:pt x="90871" y="98652"/>
                    <a:pt x="90159" y="99009"/>
                    <a:pt x="90565" y="99555"/>
                  </a:cubicBezTo>
                  <a:cubicBezTo>
                    <a:pt x="90126" y="99967"/>
                    <a:pt x="89264" y="99922"/>
                    <a:pt x="89053" y="100574"/>
                  </a:cubicBezTo>
                  <a:cubicBezTo>
                    <a:pt x="88686" y="101700"/>
                    <a:pt x="88236" y="101995"/>
                    <a:pt x="87436" y="102324"/>
                  </a:cubicBezTo>
                  <a:cubicBezTo>
                    <a:pt x="86752" y="102614"/>
                    <a:pt x="86541" y="104180"/>
                    <a:pt x="86341" y="104247"/>
                  </a:cubicBezTo>
                  <a:cubicBezTo>
                    <a:pt x="86191" y="104247"/>
                    <a:pt x="85402" y="103973"/>
                    <a:pt x="85407" y="103790"/>
                  </a:cubicBezTo>
                  <a:lnTo>
                    <a:pt x="85418" y="103277"/>
                  </a:lnTo>
                  <a:lnTo>
                    <a:pt x="85096" y="103505"/>
                  </a:lnTo>
                  <a:lnTo>
                    <a:pt x="85068" y="103433"/>
                  </a:lnTo>
                  <a:cubicBezTo>
                    <a:pt x="84018" y="104074"/>
                    <a:pt x="83968" y="105506"/>
                    <a:pt x="84479" y="106631"/>
                  </a:cubicBezTo>
                  <a:cubicBezTo>
                    <a:pt x="84262" y="106882"/>
                    <a:pt x="84279" y="107311"/>
                    <a:pt x="84496" y="107562"/>
                  </a:cubicBezTo>
                  <a:cubicBezTo>
                    <a:pt x="84451" y="107740"/>
                    <a:pt x="84535" y="107958"/>
                    <a:pt x="84674" y="108019"/>
                  </a:cubicBezTo>
                  <a:cubicBezTo>
                    <a:pt x="84618" y="108236"/>
                    <a:pt x="84657" y="108409"/>
                    <a:pt x="84779" y="108543"/>
                  </a:cubicBezTo>
                  <a:cubicBezTo>
                    <a:pt x="84952" y="108554"/>
                    <a:pt x="85096" y="108459"/>
                    <a:pt x="85257" y="108392"/>
                  </a:cubicBezTo>
                  <a:cubicBezTo>
                    <a:pt x="85313" y="108482"/>
                    <a:pt x="85329" y="108593"/>
                    <a:pt x="85296" y="108721"/>
                  </a:cubicBezTo>
                  <a:cubicBezTo>
                    <a:pt x="85174" y="108883"/>
                    <a:pt x="85313" y="110833"/>
                    <a:pt x="85585" y="111000"/>
                  </a:cubicBezTo>
                  <a:cubicBezTo>
                    <a:pt x="85996" y="111257"/>
                    <a:pt x="86524" y="111045"/>
                    <a:pt x="86941" y="110989"/>
                  </a:cubicBezTo>
                  <a:cubicBezTo>
                    <a:pt x="86869" y="112087"/>
                    <a:pt x="88047" y="111886"/>
                    <a:pt x="88442" y="111173"/>
                  </a:cubicBezTo>
                  <a:cubicBezTo>
                    <a:pt x="88609" y="111463"/>
                    <a:pt x="89137" y="111936"/>
                    <a:pt x="89398" y="111608"/>
                  </a:cubicBezTo>
                  <a:cubicBezTo>
                    <a:pt x="89931" y="112410"/>
                    <a:pt x="90043" y="112772"/>
                    <a:pt x="91087" y="112087"/>
                  </a:cubicBezTo>
                  <a:cubicBezTo>
                    <a:pt x="91204" y="112951"/>
                    <a:pt x="91932" y="111719"/>
                    <a:pt x="91699" y="110894"/>
                  </a:cubicBezTo>
                  <a:cubicBezTo>
                    <a:pt x="91849" y="110783"/>
                    <a:pt x="91921" y="110616"/>
                    <a:pt x="91916" y="110382"/>
                  </a:cubicBezTo>
                  <a:lnTo>
                    <a:pt x="92049" y="110320"/>
                  </a:lnTo>
                  <a:cubicBezTo>
                    <a:pt x="92082" y="109958"/>
                    <a:pt x="92110" y="109223"/>
                    <a:pt x="91921" y="108961"/>
                  </a:cubicBezTo>
                  <a:cubicBezTo>
                    <a:pt x="92049" y="108788"/>
                    <a:pt x="92110" y="108688"/>
                    <a:pt x="92243" y="108771"/>
                  </a:cubicBezTo>
                  <a:cubicBezTo>
                    <a:pt x="92505" y="108337"/>
                    <a:pt x="93405" y="107596"/>
                    <a:pt x="93044" y="107016"/>
                  </a:cubicBezTo>
                  <a:cubicBezTo>
                    <a:pt x="92838" y="106676"/>
                    <a:pt x="93188" y="105785"/>
                    <a:pt x="93405" y="105623"/>
                  </a:cubicBezTo>
                  <a:cubicBezTo>
                    <a:pt x="93694" y="105623"/>
                    <a:pt x="94294" y="105874"/>
                    <a:pt x="94450" y="105367"/>
                  </a:cubicBezTo>
                  <a:close/>
                  <a:moveTo>
                    <a:pt x="94939" y="87869"/>
                  </a:moveTo>
                  <a:cubicBezTo>
                    <a:pt x="94845" y="87869"/>
                    <a:pt x="94767" y="87869"/>
                    <a:pt x="94939" y="87869"/>
                  </a:cubicBezTo>
                  <a:cubicBezTo>
                    <a:pt x="95245" y="87869"/>
                    <a:pt x="95072" y="87869"/>
                    <a:pt x="94945" y="87869"/>
                  </a:cubicBezTo>
                  <a:cubicBezTo>
                    <a:pt x="96012" y="87864"/>
                    <a:pt x="95834" y="89653"/>
                    <a:pt x="95556" y="89485"/>
                  </a:cubicBezTo>
                  <a:cubicBezTo>
                    <a:pt x="95323" y="89346"/>
                    <a:pt x="94644" y="87875"/>
                    <a:pt x="94939" y="87869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0" name="Shape 70"/>
            <p:cNvSpPr/>
            <p:nvPr/>
          </p:nvSpPr>
          <p:spPr>
            <a:xfrm>
              <a:off x="755024500" y="288186800"/>
              <a:ext cx="435489349" cy="513565795"/>
            </a:xfrm>
            <a:custGeom>
              <a:pathLst>
                <a:path extrusionOk="0" h="120000" w="120000">
                  <a:moveTo>
                    <a:pt x="118079" y="87184"/>
                  </a:moveTo>
                  <a:cubicBezTo>
                    <a:pt x="118699" y="87984"/>
                    <a:pt x="117761" y="89300"/>
                    <a:pt x="116817" y="88359"/>
                  </a:cubicBezTo>
                  <a:cubicBezTo>
                    <a:pt x="117141" y="89686"/>
                    <a:pt x="116633" y="91718"/>
                    <a:pt x="115997" y="92910"/>
                  </a:cubicBezTo>
                  <a:cubicBezTo>
                    <a:pt x="114478" y="95766"/>
                    <a:pt x="113886" y="98973"/>
                    <a:pt x="112451" y="101828"/>
                  </a:cubicBezTo>
                  <a:cubicBezTo>
                    <a:pt x="111776" y="103289"/>
                    <a:pt x="109319" y="105708"/>
                    <a:pt x="107248" y="104666"/>
                  </a:cubicBezTo>
                  <a:cubicBezTo>
                    <a:pt x="106383" y="104235"/>
                    <a:pt x="105981" y="103922"/>
                    <a:pt x="105607" y="103166"/>
                  </a:cubicBezTo>
                  <a:cubicBezTo>
                    <a:pt x="105372" y="102701"/>
                    <a:pt x="105489" y="101224"/>
                    <a:pt x="105434" y="101173"/>
                  </a:cubicBezTo>
                  <a:cubicBezTo>
                    <a:pt x="104010" y="99326"/>
                    <a:pt x="105417" y="98593"/>
                    <a:pt x="105992" y="97092"/>
                  </a:cubicBezTo>
                  <a:cubicBezTo>
                    <a:pt x="106712" y="95178"/>
                    <a:pt x="106718" y="94679"/>
                    <a:pt x="106561" y="92619"/>
                  </a:cubicBezTo>
                  <a:cubicBezTo>
                    <a:pt x="106271" y="91886"/>
                    <a:pt x="106902" y="89462"/>
                    <a:pt x="107600" y="89081"/>
                  </a:cubicBezTo>
                  <a:cubicBezTo>
                    <a:pt x="108750" y="88449"/>
                    <a:pt x="110207" y="88292"/>
                    <a:pt x="111419" y="87626"/>
                  </a:cubicBezTo>
                  <a:cubicBezTo>
                    <a:pt x="112116" y="87184"/>
                    <a:pt x="112312" y="86775"/>
                    <a:pt x="112993" y="86646"/>
                  </a:cubicBezTo>
                  <a:cubicBezTo>
                    <a:pt x="113819" y="86478"/>
                    <a:pt x="113306" y="83875"/>
                    <a:pt x="114299" y="84771"/>
                  </a:cubicBezTo>
                  <a:cubicBezTo>
                    <a:pt x="114634" y="84122"/>
                    <a:pt x="115349" y="83215"/>
                    <a:pt x="115784" y="82465"/>
                  </a:cubicBezTo>
                  <a:cubicBezTo>
                    <a:pt x="115689" y="81462"/>
                    <a:pt x="116733" y="82509"/>
                    <a:pt x="116845" y="82957"/>
                  </a:cubicBezTo>
                  <a:cubicBezTo>
                    <a:pt x="117091" y="83886"/>
                    <a:pt x="117582" y="86551"/>
                    <a:pt x="118079" y="87184"/>
                  </a:cubicBezTo>
                  <a:cubicBezTo>
                    <a:pt x="118207" y="87346"/>
                    <a:pt x="118012" y="87100"/>
                    <a:pt x="118079" y="87184"/>
                  </a:cubicBezTo>
                  <a:close/>
                  <a:moveTo>
                    <a:pt x="119748" y="44459"/>
                  </a:moveTo>
                  <a:cubicBezTo>
                    <a:pt x="119162" y="43278"/>
                    <a:pt x="120591" y="42170"/>
                    <a:pt x="118085" y="42203"/>
                  </a:cubicBezTo>
                  <a:cubicBezTo>
                    <a:pt x="117286" y="42214"/>
                    <a:pt x="115868" y="43323"/>
                    <a:pt x="114595" y="43323"/>
                  </a:cubicBezTo>
                  <a:cubicBezTo>
                    <a:pt x="113021" y="43323"/>
                    <a:pt x="111748" y="44028"/>
                    <a:pt x="110146" y="44028"/>
                  </a:cubicBezTo>
                  <a:cubicBezTo>
                    <a:pt x="109230" y="44028"/>
                    <a:pt x="108694" y="44862"/>
                    <a:pt x="107762" y="44745"/>
                  </a:cubicBezTo>
                  <a:cubicBezTo>
                    <a:pt x="106595" y="44392"/>
                    <a:pt x="106466" y="42931"/>
                    <a:pt x="105562" y="42573"/>
                  </a:cubicBezTo>
                  <a:cubicBezTo>
                    <a:pt x="106081" y="42270"/>
                    <a:pt x="106215" y="41750"/>
                    <a:pt x="105970" y="41280"/>
                  </a:cubicBezTo>
                  <a:cubicBezTo>
                    <a:pt x="106422" y="40776"/>
                    <a:pt x="105729" y="40933"/>
                    <a:pt x="105495" y="40485"/>
                  </a:cubicBezTo>
                  <a:cubicBezTo>
                    <a:pt x="104847" y="39600"/>
                    <a:pt x="102156" y="36723"/>
                    <a:pt x="100682" y="36935"/>
                  </a:cubicBezTo>
                  <a:cubicBezTo>
                    <a:pt x="100403" y="36202"/>
                    <a:pt x="99683" y="36180"/>
                    <a:pt x="99393" y="35508"/>
                  </a:cubicBezTo>
                  <a:cubicBezTo>
                    <a:pt x="99114" y="34887"/>
                    <a:pt x="98835" y="31953"/>
                    <a:pt x="97456" y="31953"/>
                  </a:cubicBezTo>
                  <a:lnTo>
                    <a:pt x="97450" y="31953"/>
                  </a:lnTo>
                  <a:cubicBezTo>
                    <a:pt x="95736" y="31953"/>
                    <a:pt x="95250" y="28522"/>
                    <a:pt x="95066" y="27581"/>
                  </a:cubicBezTo>
                  <a:lnTo>
                    <a:pt x="95384" y="27598"/>
                  </a:lnTo>
                  <a:cubicBezTo>
                    <a:pt x="94826" y="25611"/>
                    <a:pt x="92838" y="24883"/>
                    <a:pt x="92007" y="23181"/>
                  </a:cubicBezTo>
                  <a:lnTo>
                    <a:pt x="91755" y="23243"/>
                  </a:lnTo>
                  <a:cubicBezTo>
                    <a:pt x="91716" y="23052"/>
                    <a:pt x="91621" y="22868"/>
                    <a:pt x="91616" y="22672"/>
                  </a:cubicBezTo>
                  <a:cubicBezTo>
                    <a:pt x="91660" y="22666"/>
                    <a:pt x="92548" y="22616"/>
                    <a:pt x="92548" y="22616"/>
                  </a:cubicBezTo>
                  <a:cubicBezTo>
                    <a:pt x="92459" y="22498"/>
                    <a:pt x="91409" y="21765"/>
                    <a:pt x="91409" y="21703"/>
                  </a:cubicBezTo>
                  <a:cubicBezTo>
                    <a:pt x="90108" y="19906"/>
                    <a:pt x="88919" y="18076"/>
                    <a:pt x="88009" y="16144"/>
                  </a:cubicBezTo>
                  <a:cubicBezTo>
                    <a:pt x="88266" y="16279"/>
                    <a:pt x="88545" y="16351"/>
                    <a:pt x="88841" y="16368"/>
                  </a:cubicBezTo>
                  <a:cubicBezTo>
                    <a:pt x="90510" y="14039"/>
                    <a:pt x="89517" y="11974"/>
                    <a:pt x="88366" y="9673"/>
                  </a:cubicBezTo>
                  <a:cubicBezTo>
                    <a:pt x="87445" y="9942"/>
                    <a:pt x="86463" y="9880"/>
                    <a:pt x="85530" y="10031"/>
                  </a:cubicBezTo>
                  <a:cubicBezTo>
                    <a:pt x="85207" y="10031"/>
                    <a:pt x="83766" y="9365"/>
                    <a:pt x="83403" y="9247"/>
                  </a:cubicBezTo>
                  <a:cubicBezTo>
                    <a:pt x="83057" y="9214"/>
                    <a:pt x="82086" y="9376"/>
                    <a:pt x="81918" y="9326"/>
                  </a:cubicBezTo>
                  <a:cubicBezTo>
                    <a:pt x="81784" y="9326"/>
                    <a:pt x="81533" y="9180"/>
                    <a:pt x="81416" y="9130"/>
                  </a:cubicBezTo>
                  <a:cubicBezTo>
                    <a:pt x="81393" y="9169"/>
                    <a:pt x="81181" y="9774"/>
                    <a:pt x="81220" y="9774"/>
                  </a:cubicBezTo>
                  <a:cubicBezTo>
                    <a:pt x="79914" y="9936"/>
                    <a:pt x="79350" y="10720"/>
                    <a:pt x="77876" y="9942"/>
                  </a:cubicBezTo>
                  <a:cubicBezTo>
                    <a:pt x="76693" y="9303"/>
                    <a:pt x="74644" y="8951"/>
                    <a:pt x="73281" y="9326"/>
                  </a:cubicBezTo>
                  <a:cubicBezTo>
                    <a:pt x="73214" y="9130"/>
                    <a:pt x="69016" y="7417"/>
                    <a:pt x="68731" y="7361"/>
                  </a:cubicBezTo>
                  <a:cubicBezTo>
                    <a:pt x="67319" y="7070"/>
                    <a:pt x="64678" y="7249"/>
                    <a:pt x="64025" y="8738"/>
                  </a:cubicBezTo>
                  <a:cubicBezTo>
                    <a:pt x="63673" y="9539"/>
                    <a:pt x="64460" y="10171"/>
                    <a:pt x="64164" y="10860"/>
                  </a:cubicBezTo>
                  <a:cubicBezTo>
                    <a:pt x="63707" y="11918"/>
                    <a:pt x="57281" y="9813"/>
                    <a:pt x="57108" y="8861"/>
                  </a:cubicBezTo>
                  <a:cubicBezTo>
                    <a:pt x="56840" y="7395"/>
                    <a:pt x="51837" y="6790"/>
                    <a:pt x="50408" y="6678"/>
                  </a:cubicBezTo>
                  <a:cubicBezTo>
                    <a:pt x="50347" y="6297"/>
                    <a:pt x="50123" y="6062"/>
                    <a:pt x="49643" y="6017"/>
                  </a:cubicBezTo>
                  <a:lnTo>
                    <a:pt x="49643" y="5995"/>
                  </a:lnTo>
                  <a:cubicBezTo>
                    <a:pt x="49397" y="6017"/>
                    <a:pt x="48515" y="5900"/>
                    <a:pt x="48627" y="5519"/>
                  </a:cubicBezTo>
                  <a:cubicBezTo>
                    <a:pt x="48627" y="5396"/>
                    <a:pt x="50213" y="4293"/>
                    <a:pt x="50335" y="3801"/>
                  </a:cubicBezTo>
                  <a:cubicBezTo>
                    <a:pt x="50559" y="2894"/>
                    <a:pt x="49638" y="2905"/>
                    <a:pt x="49693" y="2519"/>
                  </a:cubicBezTo>
                  <a:cubicBezTo>
                    <a:pt x="49241" y="2177"/>
                    <a:pt x="51391" y="-503"/>
                    <a:pt x="49018" y="694"/>
                  </a:cubicBezTo>
                  <a:cubicBezTo>
                    <a:pt x="48783" y="-78"/>
                    <a:pt x="44473" y="-139"/>
                    <a:pt x="43468" y="184"/>
                  </a:cubicBezTo>
                  <a:cubicBezTo>
                    <a:pt x="43295" y="184"/>
                    <a:pt x="40398" y="251"/>
                    <a:pt x="40666" y="626"/>
                  </a:cubicBezTo>
                  <a:cubicBezTo>
                    <a:pt x="38969" y="-218"/>
                    <a:pt x="36155" y="710"/>
                    <a:pt x="34513" y="1069"/>
                  </a:cubicBezTo>
                  <a:cubicBezTo>
                    <a:pt x="32280" y="1069"/>
                    <a:pt x="29907" y="2608"/>
                    <a:pt x="27831" y="3230"/>
                  </a:cubicBezTo>
                  <a:cubicBezTo>
                    <a:pt x="27736" y="3140"/>
                    <a:pt x="27674" y="3045"/>
                    <a:pt x="27635" y="2927"/>
                  </a:cubicBezTo>
                  <a:lnTo>
                    <a:pt x="27456" y="2961"/>
                  </a:lnTo>
                  <a:lnTo>
                    <a:pt x="27384" y="2776"/>
                  </a:lnTo>
                  <a:cubicBezTo>
                    <a:pt x="26446" y="3252"/>
                    <a:pt x="24816" y="3213"/>
                    <a:pt x="23878" y="2687"/>
                  </a:cubicBezTo>
                  <a:cubicBezTo>
                    <a:pt x="23906" y="2367"/>
                    <a:pt x="23928" y="2054"/>
                    <a:pt x="23889" y="1740"/>
                  </a:cubicBezTo>
                  <a:cubicBezTo>
                    <a:pt x="21432" y="1830"/>
                    <a:pt x="21946" y="3952"/>
                    <a:pt x="20612" y="5111"/>
                  </a:cubicBezTo>
                  <a:cubicBezTo>
                    <a:pt x="19333" y="6225"/>
                    <a:pt x="17524" y="6236"/>
                    <a:pt x="16385" y="7630"/>
                  </a:cubicBezTo>
                  <a:cubicBezTo>
                    <a:pt x="16184" y="8604"/>
                    <a:pt x="15096" y="9220"/>
                    <a:pt x="15168" y="10238"/>
                  </a:cubicBezTo>
                  <a:cubicBezTo>
                    <a:pt x="15263" y="11593"/>
                    <a:pt x="15174" y="12450"/>
                    <a:pt x="13890" y="13373"/>
                  </a:cubicBezTo>
                  <a:cubicBezTo>
                    <a:pt x="12377" y="14465"/>
                    <a:pt x="10680" y="15288"/>
                    <a:pt x="8631" y="15221"/>
                  </a:cubicBezTo>
                  <a:cubicBezTo>
                    <a:pt x="8413" y="16659"/>
                    <a:pt x="6693" y="16889"/>
                    <a:pt x="6319" y="17980"/>
                  </a:cubicBezTo>
                  <a:cubicBezTo>
                    <a:pt x="5722" y="19710"/>
                    <a:pt x="5125" y="20584"/>
                    <a:pt x="3578" y="21866"/>
                  </a:cubicBezTo>
                  <a:lnTo>
                    <a:pt x="3740" y="22067"/>
                  </a:lnTo>
                  <a:cubicBezTo>
                    <a:pt x="2836" y="23321"/>
                    <a:pt x="965" y="25510"/>
                    <a:pt x="1892" y="26887"/>
                  </a:cubicBezTo>
                  <a:lnTo>
                    <a:pt x="2182" y="26887"/>
                  </a:lnTo>
                  <a:cubicBezTo>
                    <a:pt x="2607" y="26887"/>
                    <a:pt x="2322" y="28214"/>
                    <a:pt x="3115" y="28135"/>
                  </a:cubicBezTo>
                  <a:cubicBezTo>
                    <a:pt x="3210" y="28326"/>
                    <a:pt x="3416" y="29496"/>
                    <a:pt x="3031" y="29496"/>
                  </a:cubicBezTo>
                  <a:lnTo>
                    <a:pt x="2545" y="29664"/>
                  </a:lnTo>
                  <a:cubicBezTo>
                    <a:pt x="4265" y="31371"/>
                    <a:pt x="3249" y="33006"/>
                    <a:pt x="2523" y="34864"/>
                  </a:cubicBezTo>
                  <a:cubicBezTo>
                    <a:pt x="2238" y="34819"/>
                    <a:pt x="1926" y="34870"/>
                    <a:pt x="1658" y="34993"/>
                  </a:cubicBezTo>
                  <a:cubicBezTo>
                    <a:pt x="2400" y="35961"/>
                    <a:pt x="859" y="37047"/>
                    <a:pt x="0" y="37674"/>
                  </a:cubicBezTo>
                  <a:cubicBezTo>
                    <a:pt x="1390" y="37798"/>
                    <a:pt x="1669" y="39063"/>
                    <a:pt x="1540" y="40054"/>
                  </a:cubicBezTo>
                  <a:lnTo>
                    <a:pt x="1713" y="40054"/>
                  </a:lnTo>
                  <a:cubicBezTo>
                    <a:pt x="1641" y="40054"/>
                    <a:pt x="1568" y="40054"/>
                    <a:pt x="1496" y="40054"/>
                  </a:cubicBezTo>
                  <a:cubicBezTo>
                    <a:pt x="1479" y="40121"/>
                    <a:pt x="1440" y="40160"/>
                    <a:pt x="1378" y="40177"/>
                  </a:cubicBezTo>
                  <a:cubicBezTo>
                    <a:pt x="1150" y="41095"/>
                    <a:pt x="2177" y="42808"/>
                    <a:pt x="3651" y="42528"/>
                  </a:cubicBezTo>
                  <a:cubicBezTo>
                    <a:pt x="3695" y="43183"/>
                    <a:pt x="4354" y="43452"/>
                    <a:pt x="4477" y="44101"/>
                  </a:cubicBezTo>
                  <a:cubicBezTo>
                    <a:pt x="4873" y="44163"/>
                    <a:pt x="5097" y="44023"/>
                    <a:pt x="5281" y="43743"/>
                  </a:cubicBezTo>
                  <a:cubicBezTo>
                    <a:pt x="5672" y="44806"/>
                    <a:pt x="7056" y="45069"/>
                    <a:pt x="7308" y="45909"/>
                  </a:cubicBezTo>
                  <a:cubicBezTo>
                    <a:pt x="7961" y="46766"/>
                    <a:pt x="7905" y="47253"/>
                    <a:pt x="8223" y="48266"/>
                  </a:cubicBezTo>
                  <a:lnTo>
                    <a:pt x="8486" y="48266"/>
                  </a:lnTo>
                  <a:cubicBezTo>
                    <a:pt x="8759" y="48759"/>
                    <a:pt x="11026" y="51278"/>
                    <a:pt x="11908" y="50970"/>
                  </a:cubicBezTo>
                  <a:cubicBezTo>
                    <a:pt x="13477" y="52375"/>
                    <a:pt x="14928" y="53595"/>
                    <a:pt x="17228" y="54581"/>
                  </a:cubicBezTo>
                  <a:cubicBezTo>
                    <a:pt x="17206" y="54928"/>
                    <a:pt x="17189" y="55280"/>
                    <a:pt x="17178" y="55627"/>
                  </a:cubicBezTo>
                  <a:cubicBezTo>
                    <a:pt x="17597" y="55409"/>
                    <a:pt x="18027" y="55191"/>
                    <a:pt x="18462" y="54995"/>
                  </a:cubicBezTo>
                  <a:lnTo>
                    <a:pt x="18540" y="55023"/>
                  </a:lnTo>
                  <a:lnTo>
                    <a:pt x="18546" y="54956"/>
                  </a:lnTo>
                  <a:cubicBezTo>
                    <a:pt x="19986" y="54306"/>
                    <a:pt x="21382" y="53808"/>
                    <a:pt x="23029" y="53858"/>
                  </a:cubicBezTo>
                  <a:cubicBezTo>
                    <a:pt x="23788" y="53886"/>
                    <a:pt x="25575" y="54418"/>
                    <a:pt x="26161" y="53836"/>
                  </a:cubicBezTo>
                  <a:cubicBezTo>
                    <a:pt x="26507" y="53970"/>
                    <a:pt x="26842" y="54116"/>
                    <a:pt x="27166" y="54273"/>
                  </a:cubicBezTo>
                  <a:cubicBezTo>
                    <a:pt x="28361" y="53595"/>
                    <a:pt x="32777" y="52795"/>
                    <a:pt x="33039" y="52039"/>
                  </a:cubicBezTo>
                  <a:cubicBezTo>
                    <a:pt x="33341" y="52157"/>
                    <a:pt x="33469" y="52280"/>
                    <a:pt x="33587" y="51860"/>
                  </a:cubicBezTo>
                  <a:cubicBezTo>
                    <a:pt x="33620" y="51843"/>
                    <a:pt x="33748" y="51782"/>
                    <a:pt x="33944" y="51731"/>
                  </a:cubicBezTo>
                  <a:cubicBezTo>
                    <a:pt x="34402" y="52129"/>
                    <a:pt x="35591" y="51776"/>
                    <a:pt x="36155" y="51630"/>
                  </a:cubicBezTo>
                  <a:lnTo>
                    <a:pt x="36155" y="51580"/>
                  </a:lnTo>
                  <a:cubicBezTo>
                    <a:pt x="39884" y="51474"/>
                    <a:pt x="38991" y="52498"/>
                    <a:pt x="40777" y="54519"/>
                  </a:cubicBezTo>
                  <a:cubicBezTo>
                    <a:pt x="41732" y="55599"/>
                    <a:pt x="44551" y="54939"/>
                    <a:pt x="45780" y="54709"/>
                  </a:cubicBezTo>
                  <a:cubicBezTo>
                    <a:pt x="45908" y="55185"/>
                    <a:pt x="46416" y="55672"/>
                    <a:pt x="47041" y="55650"/>
                  </a:cubicBezTo>
                  <a:cubicBezTo>
                    <a:pt x="46997" y="55902"/>
                    <a:pt x="47354" y="57895"/>
                    <a:pt x="47416" y="58113"/>
                  </a:cubicBezTo>
                  <a:lnTo>
                    <a:pt x="47304" y="58113"/>
                  </a:lnTo>
                  <a:cubicBezTo>
                    <a:pt x="47181" y="59283"/>
                    <a:pt x="45953" y="60190"/>
                    <a:pt x="47203" y="60716"/>
                  </a:cubicBezTo>
                  <a:cubicBezTo>
                    <a:pt x="47030" y="61589"/>
                    <a:pt x="46980" y="62496"/>
                    <a:pt x="45808" y="62625"/>
                  </a:cubicBezTo>
                  <a:cubicBezTo>
                    <a:pt x="46461" y="64976"/>
                    <a:pt x="48058" y="66258"/>
                    <a:pt x="49777" y="68077"/>
                  </a:cubicBezTo>
                  <a:cubicBezTo>
                    <a:pt x="49665" y="68268"/>
                    <a:pt x="49593" y="68453"/>
                    <a:pt x="49442" y="68626"/>
                  </a:cubicBezTo>
                  <a:cubicBezTo>
                    <a:pt x="50285" y="69315"/>
                    <a:pt x="50821" y="70182"/>
                    <a:pt x="51547" y="70905"/>
                  </a:cubicBezTo>
                  <a:lnTo>
                    <a:pt x="51938" y="70613"/>
                  </a:lnTo>
                  <a:cubicBezTo>
                    <a:pt x="52111" y="70837"/>
                    <a:pt x="51938" y="70854"/>
                    <a:pt x="51927" y="71100"/>
                  </a:cubicBezTo>
                  <a:lnTo>
                    <a:pt x="51726" y="71117"/>
                  </a:lnTo>
                  <a:cubicBezTo>
                    <a:pt x="51748" y="72019"/>
                    <a:pt x="54355" y="76178"/>
                    <a:pt x="53752" y="76766"/>
                  </a:cubicBezTo>
                  <a:cubicBezTo>
                    <a:pt x="52474" y="77421"/>
                    <a:pt x="53367" y="78742"/>
                    <a:pt x="53998" y="79626"/>
                  </a:cubicBezTo>
                  <a:cubicBezTo>
                    <a:pt x="55595" y="81860"/>
                    <a:pt x="53233" y="82196"/>
                    <a:pt x="52909" y="83573"/>
                  </a:cubicBezTo>
                  <a:cubicBezTo>
                    <a:pt x="52602" y="84749"/>
                    <a:pt x="51753" y="87671"/>
                    <a:pt x="50899" y="88454"/>
                  </a:cubicBezTo>
                  <a:cubicBezTo>
                    <a:pt x="50983" y="88566"/>
                    <a:pt x="51039" y="88690"/>
                    <a:pt x="51072" y="88813"/>
                  </a:cubicBezTo>
                  <a:lnTo>
                    <a:pt x="50955" y="88846"/>
                  </a:lnTo>
                  <a:cubicBezTo>
                    <a:pt x="51067" y="89412"/>
                    <a:pt x="50955" y="90061"/>
                    <a:pt x="50955" y="90632"/>
                  </a:cubicBezTo>
                  <a:lnTo>
                    <a:pt x="50899" y="90671"/>
                  </a:lnTo>
                  <a:cubicBezTo>
                    <a:pt x="50497" y="94495"/>
                    <a:pt x="56114" y="97613"/>
                    <a:pt x="55583" y="101532"/>
                  </a:cubicBezTo>
                  <a:cubicBezTo>
                    <a:pt x="55310" y="103569"/>
                    <a:pt x="56404" y="109257"/>
                    <a:pt x="59223" y="109990"/>
                  </a:cubicBezTo>
                  <a:cubicBezTo>
                    <a:pt x="59799" y="110494"/>
                    <a:pt x="62612" y="115655"/>
                    <a:pt x="62082" y="116238"/>
                  </a:cubicBezTo>
                  <a:cubicBezTo>
                    <a:pt x="60212" y="116708"/>
                    <a:pt x="62060" y="117486"/>
                    <a:pt x="62216" y="118203"/>
                  </a:cubicBezTo>
                  <a:cubicBezTo>
                    <a:pt x="61233" y="120414"/>
                    <a:pt x="66811" y="120223"/>
                    <a:pt x="68229" y="119540"/>
                  </a:cubicBezTo>
                  <a:cubicBezTo>
                    <a:pt x="69892" y="118729"/>
                    <a:pt x="71534" y="119205"/>
                    <a:pt x="73415" y="119345"/>
                  </a:cubicBezTo>
                  <a:cubicBezTo>
                    <a:pt x="73415" y="119345"/>
                    <a:pt x="73493" y="119037"/>
                    <a:pt x="73499" y="119025"/>
                  </a:cubicBezTo>
                  <a:cubicBezTo>
                    <a:pt x="76866" y="119154"/>
                    <a:pt x="79462" y="116467"/>
                    <a:pt x="81740" y="114743"/>
                  </a:cubicBezTo>
                  <a:cubicBezTo>
                    <a:pt x="82929" y="113836"/>
                    <a:pt x="83414" y="112716"/>
                    <a:pt x="84263" y="111614"/>
                  </a:cubicBezTo>
                  <a:cubicBezTo>
                    <a:pt x="84732" y="110992"/>
                    <a:pt x="85904" y="110561"/>
                    <a:pt x="86278" y="109917"/>
                  </a:cubicBezTo>
                  <a:cubicBezTo>
                    <a:pt x="86826" y="108955"/>
                    <a:pt x="87317" y="108081"/>
                    <a:pt x="87585" y="106889"/>
                  </a:cubicBezTo>
                  <a:lnTo>
                    <a:pt x="87635" y="106889"/>
                  </a:lnTo>
                  <a:cubicBezTo>
                    <a:pt x="87741" y="106340"/>
                    <a:pt x="87786" y="105792"/>
                    <a:pt x="87775" y="105237"/>
                  </a:cubicBezTo>
                  <a:lnTo>
                    <a:pt x="87423" y="105215"/>
                  </a:lnTo>
                  <a:cubicBezTo>
                    <a:pt x="87719" y="104185"/>
                    <a:pt x="88584" y="104258"/>
                    <a:pt x="89623" y="103771"/>
                  </a:cubicBezTo>
                  <a:cubicBezTo>
                    <a:pt x="91398" y="102920"/>
                    <a:pt x="91861" y="102808"/>
                    <a:pt x="92235" y="101190"/>
                  </a:cubicBezTo>
                  <a:cubicBezTo>
                    <a:pt x="92364" y="99779"/>
                    <a:pt x="92498" y="98777"/>
                    <a:pt x="92007" y="97406"/>
                  </a:cubicBezTo>
                  <a:cubicBezTo>
                    <a:pt x="91141" y="95038"/>
                    <a:pt x="91873" y="94909"/>
                    <a:pt x="93955" y="93437"/>
                  </a:cubicBezTo>
                  <a:cubicBezTo>
                    <a:pt x="95591" y="92278"/>
                    <a:pt x="96149" y="91517"/>
                    <a:pt x="98226" y="90587"/>
                  </a:cubicBezTo>
                  <a:cubicBezTo>
                    <a:pt x="99778" y="89888"/>
                    <a:pt x="103005" y="87520"/>
                    <a:pt x="102022" y="85706"/>
                  </a:cubicBezTo>
                  <a:cubicBezTo>
                    <a:pt x="101726" y="85152"/>
                    <a:pt x="102067" y="78865"/>
                    <a:pt x="101414" y="78949"/>
                  </a:cubicBezTo>
                  <a:cubicBezTo>
                    <a:pt x="101280" y="78663"/>
                    <a:pt x="100621" y="78300"/>
                    <a:pt x="100258" y="78300"/>
                  </a:cubicBezTo>
                  <a:cubicBezTo>
                    <a:pt x="99471" y="77449"/>
                    <a:pt x="100107" y="75601"/>
                    <a:pt x="99555" y="74750"/>
                  </a:cubicBezTo>
                  <a:cubicBezTo>
                    <a:pt x="99354" y="74459"/>
                    <a:pt x="99812" y="73983"/>
                    <a:pt x="99862" y="73704"/>
                  </a:cubicBezTo>
                  <a:cubicBezTo>
                    <a:pt x="100018" y="72864"/>
                    <a:pt x="99091" y="72948"/>
                    <a:pt x="98762" y="72416"/>
                  </a:cubicBezTo>
                  <a:cubicBezTo>
                    <a:pt x="98477" y="71643"/>
                    <a:pt x="100442" y="67266"/>
                    <a:pt x="101230" y="66583"/>
                  </a:cubicBezTo>
                  <a:cubicBezTo>
                    <a:pt x="101916" y="66398"/>
                    <a:pt x="102357" y="66057"/>
                    <a:pt x="102843" y="65603"/>
                  </a:cubicBezTo>
                  <a:lnTo>
                    <a:pt x="102944" y="65766"/>
                  </a:lnTo>
                  <a:cubicBezTo>
                    <a:pt x="105702" y="62149"/>
                    <a:pt x="109811" y="60050"/>
                    <a:pt x="112898" y="56797"/>
                  </a:cubicBezTo>
                  <a:cubicBezTo>
                    <a:pt x="114377" y="55241"/>
                    <a:pt x="115823" y="53668"/>
                    <a:pt x="116465" y="51692"/>
                  </a:cubicBezTo>
                  <a:cubicBezTo>
                    <a:pt x="116773" y="50757"/>
                    <a:pt x="117387" y="49867"/>
                    <a:pt x="117884" y="48999"/>
                  </a:cubicBezTo>
                  <a:cubicBezTo>
                    <a:pt x="118587" y="47773"/>
                    <a:pt x="118676" y="46587"/>
                    <a:pt x="119235" y="45456"/>
                  </a:cubicBezTo>
                  <a:cubicBezTo>
                    <a:pt x="119302" y="45489"/>
                    <a:pt x="119346" y="45545"/>
                    <a:pt x="119369" y="45624"/>
                  </a:cubicBezTo>
                  <a:cubicBezTo>
                    <a:pt x="119564" y="45624"/>
                    <a:pt x="119754" y="45618"/>
                    <a:pt x="119949" y="45601"/>
                  </a:cubicBezTo>
                  <a:cubicBezTo>
                    <a:pt x="120066" y="45193"/>
                    <a:pt x="119966" y="44907"/>
                    <a:pt x="119748" y="44459"/>
                  </a:cubicBezTo>
                  <a:cubicBezTo>
                    <a:pt x="119704" y="44370"/>
                    <a:pt x="119905" y="44773"/>
                    <a:pt x="119748" y="44459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1560241000" y="569877600"/>
              <a:ext cx="274434310" cy="293025512"/>
            </a:xfrm>
            <a:custGeom>
              <a:pathLst>
                <a:path extrusionOk="0" h="120000" w="120000">
                  <a:moveTo>
                    <a:pt x="110199" y="10827"/>
                  </a:moveTo>
                  <a:cubicBezTo>
                    <a:pt x="112632" y="11712"/>
                    <a:pt x="118840" y="9486"/>
                    <a:pt x="118743" y="6495"/>
                  </a:cubicBezTo>
                  <a:cubicBezTo>
                    <a:pt x="118698" y="7075"/>
                    <a:pt x="118874" y="7554"/>
                    <a:pt x="119266" y="7932"/>
                  </a:cubicBezTo>
                  <a:cubicBezTo>
                    <a:pt x="122364" y="5363"/>
                    <a:pt x="114775" y="1830"/>
                    <a:pt x="113002" y="1076"/>
                  </a:cubicBezTo>
                  <a:cubicBezTo>
                    <a:pt x="114048" y="3402"/>
                    <a:pt x="117515" y="3385"/>
                    <a:pt x="118550" y="5954"/>
                  </a:cubicBezTo>
                  <a:cubicBezTo>
                    <a:pt x="116600" y="3312"/>
                    <a:pt x="116356" y="7430"/>
                    <a:pt x="115821" y="7650"/>
                  </a:cubicBezTo>
                  <a:cubicBezTo>
                    <a:pt x="112706" y="8923"/>
                    <a:pt x="110830" y="8985"/>
                    <a:pt x="107243" y="9289"/>
                  </a:cubicBezTo>
                  <a:cubicBezTo>
                    <a:pt x="107056" y="9785"/>
                    <a:pt x="109739" y="10658"/>
                    <a:pt x="110199" y="10827"/>
                  </a:cubicBezTo>
                  <a:cubicBezTo>
                    <a:pt x="111638" y="11351"/>
                    <a:pt x="109739" y="10658"/>
                    <a:pt x="110199" y="10827"/>
                  </a:cubicBezTo>
                  <a:close/>
                  <a:moveTo>
                    <a:pt x="108591" y="65427"/>
                  </a:moveTo>
                  <a:cubicBezTo>
                    <a:pt x="107863" y="64047"/>
                    <a:pt x="106033" y="63495"/>
                    <a:pt x="105595" y="61867"/>
                  </a:cubicBezTo>
                  <a:cubicBezTo>
                    <a:pt x="105271" y="60656"/>
                    <a:pt x="106345" y="57619"/>
                    <a:pt x="103833" y="57709"/>
                  </a:cubicBezTo>
                  <a:cubicBezTo>
                    <a:pt x="103747" y="58042"/>
                    <a:pt x="103668" y="58374"/>
                    <a:pt x="103583" y="58707"/>
                  </a:cubicBezTo>
                  <a:cubicBezTo>
                    <a:pt x="103725" y="58566"/>
                    <a:pt x="101491" y="53941"/>
                    <a:pt x="101820" y="53045"/>
                  </a:cubicBezTo>
                  <a:cubicBezTo>
                    <a:pt x="102514" y="51118"/>
                    <a:pt x="97381" y="50144"/>
                    <a:pt x="96545" y="49124"/>
                  </a:cubicBezTo>
                  <a:cubicBezTo>
                    <a:pt x="94954" y="47192"/>
                    <a:pt x="97017" y="35029"/>
                    <a:pt x="93817" y="34798"/>
                  </a:cubicBezTo>
                  <a:cubicBezTo>
                    <a:pt x="92504" y="34696"/>
                    <a:pt x="91821" y="36527"/>
                    <a:pt x="91423" y="34251"/>
                  </a:cubicBezTo>
                  <a:cubicBezTo>
                    <a:pt x="91077" y="32268"/>
                    <a:pt x="90866" y="30257"/>
                    <a:pt x="90520" y="28269"/>
                  </a:cubicBezTo>
                  <a:cubicBezTo>
                    <a:pt x="89582" y="22979"/>
                    <a:pt x="89189" y="25514"/>
                    <a:pt x="87069" y="28404"/>
                  </a:cubicBezTo>
                  <a:cubicBezTo>
                    <a:pt x="86307" y="29446"/>
                    <a:pt x="85597" y="32533"/>
                    <a:pt x="85460" y="33874"/>
                  </a:cubicBezTo>
                  <a:cubicBezTo>
                    <a:pt x="85176" y="36629"/>
                    <a:pt x="84926" y="42972"/>
                    <a:pt x="81714" y="44426"/>
                  </a:cubicBezTo>
                  <a:cubicBezTo>
                    <a:pt x="78707" y="45789"/>
                    <a:pt x="77639" y="42910"/>
                    <a:pt x="75439" y="41885"/>
                  </a:cubicBezTo>
                  <a:cubicBezTo>
                    <a:pt x="74347" y="41378"/>
                    <a:pt x="71027" y="39395"/>
                    <a:pt x="70243" y="38555"/>
                  </a:cubicBezTo>
                  <a:cubicBezTo>
                    <a:pt x="67696" y="35834"/>
                    <a:pt x="70368" y="35975"/>
                    <a:pt x="70368" y="33220"/>
                  </a:cubicBezTo>
                  <a:cubicBezTo>
                    <a:pt x="70368" y="31868"/>
                    <a:pt x="74131" y="30009"/>
                    <a:pt x="73290" y="28967"/>
                  </a:cubicBezTo>
                  <a:cubicBezTo>
                    <a:pt x="71840" y="27187"/>
                    <a:pt x="70544" y="28753"/>
                    <a:pt x="68884" y="29108"/>
                  </a:cubicBezTo>
                  <a:cubicBezTo>
                    <a:pt x="68629" y="29159"/>
                    <a:pt x="65411" y="28049"/>
                    <a:pt x="65121" y="27919"/>
                  </a:cubicBezTo>
                  <a:cubicBezTo>
                    <a:pt x="63996" y="27508"/>
                    <a:pt x="63012" y="26911"/>
                    <a:pt x="62165" y="26128"/>
                  </a:cubicBezTo>
                  <a:cubicBezTo>
                    <a:pt x="61438" y="25441"/>
                    <a:pt x="59602" y="26038"/>
                    <a:pt x="60153" y="26455"/>
                  </a:cubicBezTo>
                  <a:cubicBezTo>
                    <a:pt x="64161" y="29491"/>
                    <a:pt x="59374" y="27947"/>
                    <a:pt x="57112" y="29345"/>
                  </a:cubicBezTo>
                  <a:cubicBezTo>
                    <a:pt x="54935" y="30697"/>
                    <a:pt x="52178" y="33885"/>
                    <a:pt x="52945" y="36043"/>
                  </a:cubicBezTo>
                  <a:cubicBezTo>
                    <a:pt x="53269" y="36944"/>
                    <a:pt x="48693" y="36026"/>
                    <a:pt x="48693" y="36781"/>
                  </a:cubicBezTo>
                  <a:cubicBezTo>
                    <a:pt x="48494" y="29485"/>
                    <a:pt x="40934" y="36775"/>
                    <a:pt x="38921" y="37784"/>
                  </a:cubicBezTo>
                  <a:cubicBezTo>
                    <a:pt x="37347" y="38572"/>
                    <a:pt x="38427" y="41107"/>
                    <a:pt x="36551" y="40612"/>
                  </a:cubicBezTo>
                  <a:cubicBezTo>
                    <a:pt x="33748" y="39868"/>
                    <a:pt x="36051" y="43907"/>
                    <a:pt x="35289" y="42448"/>
                  </a:cubicBezTo>
                  <a:cubicBezTo>
                    <a:pt x="35153" y="42995"/>
                    <a:pt x="35016" y="43541"/>
                    <a:pt x="34874" y="44082"/>
                  </a:cubicBezTo>
                  <a:cubicBezTo>
                    <a:pt x="34414" y="43136"/>
                    <a:pt x="34021" y="42178"/>
                    <a:pt x="33618" y="41209"/>
                  </a:cubicBezTo>
                  <a:cubicBezTo>
                    <a:pt x="33385" y="40775"/>
                    <a:pt x="29604" y="47158"/>
                    <a:pt x="29297" y="47428"/>
                  </a:cubicBezTo>
                  <a:cubicBezTo>
                    <a:pt x="26688" y="49710"/>
                    <a:pt x="26558" y="51772"/>
                    <a:pt x="21714" y="51451"/>
                  </a:cubicBezTo>
                  <a:cubicBezTo>
                    <a:pt x="21061" y="51406"/>
                    <a:pt x="18849" y="52594"/>
                    <a:pt x="18258" y="52865"/>
                  </a:cubicBezTo>
                  <a:cubicBezTo>
                    <a:pt x="16507" y="53670"/>
                    <a:pt x="14853" y="52870"/>
                    <a:pt x="13358" y="53873"/>
                  </a:cubicBezTo>
                  <a:cubicBezTo>
                    <a:pt x="11789" y="54932"/>
                    <a:pt x="8612" y="58093"/>
                    <a:pt x="6900" y="58498"/>
                  </a:cubicBezTo>
                  <a:cubicBezTo>
                    <a:pt x="6235" y="58650"/>
                    <a:pt x="6406" y="56064"/>
                    <a:pt x="6355" y="57338"/>
                  </a:cubicBezTo>
                  <a:lnTo>
                    <a:pt x="6355" y="57338"/>
                  </a:lnTo>
                  <a:lnTo>
                    <a:pt x="6787" y="57338"/>
                  </a:lnTo>
                  <a:cubicBezTo>
                    <a:pt x="5019" y="57338"/>
                    <a:pt x="5775" y="61152"/>
                    <a:pt x="4865" y="62036"/>
                  </a:cubicBezTo>
                  <a:cubicBezTo>
                    <a:pt x="2052" y="64768"/>
                    <a:pt x="6565" y="67703"/>
                    <a:pt x="4661" y="69850"/>
                  </a:cubicBezTo>
                  <a:cubicBezTo>
                    <a:pt x="3973" y="70622"/>
                    <a:pt x="3046" y="67377"/>
                    <a:pt x="2916" y="67974"/>
                  </a:cubicBezTo>
                  <a:cubicBezTo>
                    <a:pt x="2921" y="67951"/>
                    <a:pt x="3120" y="69529"/>
                    <a:pt x="2643" y="69253"/>
                  </a:cubicBezTo>
                  <a:cubicBezTo>
                    <a:pt x="2302" y="69055"/>
                    <a:pt x="2103" y="67822"/>
                    <a:pt x="1898" y="67771"/>
                  </a:cubicBezTo>
                  <a:cubicBezTo>
                    <a:pt x="2410" y="67895"/>
                    <a:pt x="3206" y="75235"/>
                    <a:pt x="3638" y="76424"/>
                  </a:cubicBezTo>
                  <a:cubicBezTo>
                    <a:pt x="4411" y="78576"/>
                    <a:pt x="3189" y="80390"/>
                    <a:pt x="3638" y="82475"/>
                  </a:cubicBezTo>
                  <a:cubicBezTo>
                    <a:pt x="4246" y="85336"/>
                    <a:pt x="4104" y="87139"/>
                    <a:pt x="2603" y="89860"/>
                  </a:cubicBezTo>
                  <a:cubicBezTo>
                    <a:pt x="1898" y="91150"/>
                    <a:pt x="318" y="90840"/>
                    <a:pt x="39" y="91697"/>
                  </a:cubicBezTo>
                  <a:cubicBezTo>
                    <a:pt x="-420" y="93139"/>
                    <a:pt x="2904" y="95629"/>
                    <a:pt x="4360" y="95482"/>
                  </a:cubicBezTo>
                  <a:cubicBezTo>
                    <a:pt x="8162" y="95099"/>
                    <a:pt x="11113" y="92029"/>
                    <a:pt x="14677" y="91888"/>
                  </a:cubicBezTo>
                  <a:cubicBezTo>
                    <a:pt x="16882" y="91798"/>
                    <a:pt x="19105" y="92125"/>
                    <a:pt x="21305" y="92040"/>
                  </a:cubicBezTo>
                  <a:cubicBezTo>
                    <a:pt x="23886" y="91950"/>
                    <a:pt x="24125" y="89359"/>
                    <a:pt x="26478" y="88964"/>
                  </a:cubicBezTo>
                  <a:cubicBezTo>
                    <a:pt x="31173" y="88187"/>
                    <a:pt x="35982" y="85590"/>
                    <a:pt x="40780" y="85353"/>
                  </a:cubicBezTo>
                  <a:cubicBezTo>
                    <a:pt x="44577" y="85167"/>
                    <a:pt x="47880" y="85894"/>
                    <a:pt x="51393" y="87353"/>
                  </a:cubicBezTo>
                  <a:cubicBezTo>
                    <a:pt x="52018" y="87612"/>
                    <a:pt x="51746" y="89359"/>
                    <a:pt x="52382" y="90074"/>
                  </a:cubicBezTo>
                  <a:cubicBezTo>
                    <a:pt x="53280" y="91071"/>
                    <a:pt x="52752" y="94102"/>
                    <a:pt x="52831" y="95178"/>
                  </a:cubicBezTo>
                  <a:cubicBezTo>
                    <a:pt x="55389" y="93015"/>
                    <a:pt x="59579" y="91528"/>
                    <a:pt x="61341" y="88688"/>
                  </a:cubicBezTo>
                  <a:cubicBezTo>
                    <a:pt x="60665" y="89770"/>
                    <a:pt x="60306" y="91071"/>
                    <a:pt x="59403" y="92277"/>
                  </a:cubicBezTo>
                  <a:cubicBezTo>
                    <a:pt x="58237" y="93843"/>
                    <a:pt x="56668" y="94711"/>
                    <a:pt x="55668" y="96074"/>
                  </a:cubicBezTo>
                  <a:cubicBezTo>
                    <a:pt x="56975" y="96158"/>
                    <a:pt x="60540" y="93195"/>
                    <a:pt x="60278" y="93088"/>
                  </a:cubicBezTo>
                  <a:cubicBezTo>
                    <a:pt x="62160" y="93871"/>
                    <a:pt x="58794" y="96547"/>
                    <a:pt x="58863" y="96992"/>
                  </a:cubicBezTo>
                  <a:cubicBezTo>
                    <a:pt x="58914" y="97330"/>
                    <a:pt x="61267" y="96947"/>
                    <a:pt x="61591" y="98124"/>
                  </a:cubicBezTo>
                  <a:cubicBezTo>
                    <a:pt x="62097" y="99910"/>
                    <a:pt x="59289" y="102620"/>
                    <a:pt x="61358" y="103978"/>
                  </a:cubicBezTo>
                  <a:cubicBezTo>
                    <a:pt x="62745" y="104879"/>
                    <a:pt x="65928" y="106090"/>
                    <a:pt x="67549" y="106355"/>
                  </a:cubicBezTo>
                  <a:cubicBezTo>
                    <a:pt x="68174" y="106456"/>
                    <a:pt x="72682" y="103758"/>
                    <a:pt x="72790" y="104164"/>
                  </a:cubicBezTo>
                  <a:cubicBezTo>
                    <a:pt x="72937" y="104716"/>
                    <a:pt x="72648" y="107042"/>
                    <a:pt x="74239" y="107172"/>
                  </a:cubicBezTo>
                  <a:cubicBezTo>
                    <a:pt x="74978" y="107240"/>
                    <a:pt x="78525" y="104778"/>
                    <a:pt x="79435" y="104411"/>
                  </a:cubicBezTo>
                  <a:cubicBezTo>
                    <a:pt x="81879" y="103431"/>
                    <a:pt x="84738" y="104034"/>
                    <a:pt x="86506" y="102045"/>
                  </a:cubicBezTo>
                  <a:cubicBezTo>
                    <a:pt x="90395" y="97668"/>
                    <a:pt x="93822" y="91775"/>
                    <a:pt x="99143" y="88750"/>
                  </a:cubicBezTo>
                  <a:cubicBezTo>
                    <a:pt x="100905" y="87753"/>
                    <a:pt x="103759" y="85049"/>
                    <a:pt x="104066" y="83066"/>
                  </a:cubicBezTo>
                  <a:cubicBezTo>
                    <a:pt x="104464" y="80508"/>
                    <a:pt x="108193" y="78965"/>
                    <a:pt x="108483" y="76407"/>
                  </a:cubicBezTo>
                  <a:cubicBezTo>
                    <a:pt x="108579" y="75523"/>
                    <a:pt x="107886" y="73033"/>
                    <a:pt x="108380" y="72385"/>
                  </a:cubicBezTo>
                  <a:cubicBezTo>
                    <a:pt x="109824" y="70469"/>
                    <a:pt x="109654" y="67439"/>
                    <a:pt x="108591" y="65427"/>
                  </a:cubicBezTo>
                  <a:cubicBezTo>
                    <a:pt x="108255" y="64791"/>
                    <a:pt x="108858" y="65929"/>
                    <a:pt x="108591" y="65427"/>
                  </a:cubicBezTo>
                  <a:close/>
                  <a:moveTo>
                    <a:pt x="89815" y="25035"/>
                  </a:moveTo>
                  <a:cubicBezTo>
                    <a:pt x="89866" y="25086"/>
                    <a:pt x="89593" y="24798"/>
                    <a:pt x="89815" y="25035"/>
                  </a:cubicBezTo>
                  <a:cubicBezTo>
                    <a:pt x="89815" y="25035"/>
                    <a:pt x="89815" y="25035"/>
                    <a:pt x="89815" y="25035"/>
                  </a:cubicBezTo>
                  <a:close/>
                  <a:moveTo>
                    <a:pt x="73676" y="112591"/>
                  </a:moveTo>
                  <a:cubicBezTo>
                    <a:pt x="71067" y="112884"/>
                    <a:pt x="67156" y="110372"/>
                    <a:pt x="66491" y="113938"/>
                  </a:cubicBezTo>
                  <a:cubicBezTo>
                    <a:pt x="66247" y="115279"/>
                    <a:pt x="64797" y="118878"/>
                    <a:pt x="66719" y="119746"/>
                  </a:cubicBezTo>
                  <a:cubicBezTo>
                    <a:pt x="70993" y="121684"/>
                    <a:pt x="74825" y="111825"/>
                    <a:pt x="76036" y="111955"/>
                  </a:cubicBezTo>
                  <a:cubicBezTo>
                    <a:pt x="75223" y="112084"/>
                    <a:pt x="74438" y="112298"/>
                    <a:pt x="73676" y="112591"/>
                  </a:cubicBezTo>
                  <a:cubicBezTo>
                    <a:pt x="72943" y="112676"/>
                    <a:pt x="74506" y="112501"/>
                    <a:pt x="73676" y="112591"/>
                  </a:cubicBezTo>
                  <a:close/>
                  <a:moveTo>
                    <a:pt x="111393" y="24674"/>
                  </a:moveTo>
                  <a:cubicBezTo>
                    <a:pt x="108363" y="24674"/>
                    <a:pt x="103077" y="22229"/>
                    <a:pt x="101633" y="20122"/>
                  </a:cubicBezTo>
                  <a:cubicBezTo>
                    <a:pt x="98921" y="16945"/>
                    <a:pt x="97233" y="14624"/>
                    <a:pt x="92776" y="17537"/>
                  </a:cubicBezTo>
                  <a:cubicBezTo>
                    <a:pt x="94635" y="21024"/>
                    <a:pt x="87558" y="20855"/>
                    <a:pt x="85557" y="19689"/>
                  </a:cubicBezTo>
                  <a:cubicBezTo>
                    <a:pt x="86029" y="17863"/>
                    <a:pt x="86961" y="13847"/>
                    <a:pt x="85313" y="12517"/>
                  </a:cubicBezTo>
                  <a:cubicBezTo>
                    <a:pt x="87552" y="9469"/>
                    <a:pt x="86518" y="3639"/>
                    <a:pt x="86762" y="0"/>
                  </a:cubicBezTo>
                  <a:cubicBezTo>
                    <a:pt x="88456" y="191"/>
                    <a:pt x="97341" y="2895"/>
                    <a:pt x="97688" y="4365"/>
                  </a:cubicBezTo>
                  <a:cubicBezTo>
                    <a:pt x="99126" y="3994"/>
                    <a:pt x="101650" y="7109"/>
                    <a:pt x="100911" y="8343"/>
                  </a:cubicBezTo>
                  <a:cubicBezTo>
                    <a:pt x="103247" y="8123"/>
                    <a:pt x="106846" y="10664"/>
                    <a:pt x="106220" y="12990"/>
                  </a:cubicBezTo>
                  <a:cubicBezTo>
                    <a:pt x="105396" y="13103"/>
                    <a:pt x="104549" y="12974"/>
                    <a:pt x="103742" y="13103"/>
                  </a:cubicBezTo>
                  <a:cubicBezTo>
                    <a:pt x="104054" y="13926"/>
                    <a:pt x="107249" y="18556"/>
                    <a:pt x="107590" y="18635"/>
                  </a:cubicBezTo>
                  <a:cubicBezTo>
                    <a:pt x="108636" y="18523"/>
                    <a:pt x="109659" y="19007"/>
                    <a:pt x="109114" y="20218"/>
                  </a:cubicBezTo>
                  <a:cubicBezTo>
                    <a:pt x="110694" y="20241"/>
                    <a:pt x="114736" y="24674"/>
                    <a:pt x="111393" y="24674"/>
                  </a:cubicBezTo>
                  <a:cubicBezTo>
                    <a:pt x="110734" y="24674"/>
                    <a:pt x="111564" y="24674"/>
                    <a:pt x="111393" y="24674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765935400" y="10833100"/>
              <a:ext cx="330371452" cy="296619621"/>
            </a:xfrm>
            <a:custGeom>
              <a:pathLst>
                <a:path extrusionOk="0" h="120000" w="120000">
                  <a:moveTo>
                    <a:pt x="16785" y="36987"/>
                  </a:moveTo>
                  <a:cubicBezTo>
                    <a:pt x="13578" y="39863"/>
                    <a:pt x="5531" y="41267"/>
                    <a:pt x="2024" y="38700"/>
                  </a:cubicBezTo>
                  <a:cubicBezTo>
                    <a:pt x="2475" y="37914"/>
                    <a:pt x="3976" y="38116"/>
                    <a:pt x="2782" y="36953"/>
                  </a:cubicBezTo>
                  <a:cubicBezTo>
                    <a:pt x="2587" y="36762"/>
                    <a:pt x="658" y="36201"/>
                    <a:pt x="591" y="36285"/>
                  </a:cubicBezTo>
                  <a:cubicBezTo>
                    <a:pt x="1338" y="35324"/>
                    <a:pt x="2855" y="36195"/>
                    <a:pt x="3647" y="35268"/>
                  </a:cubicBezTo>
                  <a:cubicBezTo>
                    <a:pt x="4438" y="34336"/>
                    <a:pt x="-78" y="34549"/>
                    <a:pt x="0" y="34583"/>
                  </a:cubicBezTo>
                  <a:cubicBezTo>
                    <a:pt x="1260" y="31774"/>
                    <a:pt x="5314" y="31943"/>
                    <a:pt x="5319" y="35195"/>
                  </a:cubicBezTo>
                  <a:cubicBezTo>
                    <a:pt x="6145" y="34768"/>
                    <a:pt x="6775" y="34117"/>
                    <a:pt x="7215" y="33240"/>
                  </a:cubicBezTo>
                  <a:cubicBezTo>
                    <a:pt x="8571" y="33100"/>
                    <a:pt x="13216" y="34302"/>
                    <a:pt x="13890" y="32668"/>
                  </a:cubicBezTo>
                  <a:cubicBezTo>
                    <a:pt x="14019" y="32347"/>
                    <a:pt x="20532" y="33628"/>
                    <a:pt x="16785" y="36987"/>
                  </a:cubicBezTo>
                  <a:cubicBezTo>
                    <a:pt x="15853" y="37824"/>
                    <a:pt x="17521" y="36330"/>
                    <a:pt x="16785" y="36987"/>
                  </a:cubicBezTo>
                  <a:close/>
                  <a:moveTo>
                    <a:pt x="61369" y="1685"/>
                  </a:moveTo>
                  <a:cubicBezTo>
                    <a:pt x="63108" y="1095"/>
                    <a:pt x="65941" y="1572"/>
                    <a:pt x="67408" y="2780"/>
                  </a:cubicBezTo>
                  <a:cubicBezTo>
                    <a:pt x="67202" y="2404"/>
                    <a:pt x="67012" y="1994"/>
                    <a:pt x="67084" y="1539"/>
                  </a:cubicBezTo>
                  <a:cubicBezTo>
                    <a:pt x="69783" y="1022"/>
                    <a:pt x="78767" y="4038"/>
                    <a:pt x="80875" y="5976"/>
                  </a:cubicBezTo>
                  <a:cubicBezTo>
                    <a:pt x="80050" y="6122"/>
                    <a:pt x="75800" y="8352"/>
                    <a:pt x="75248" y="6251"/>
                  </a:cubicBezTo>
                  <a:cubicBezTo>
                    <a:pt x="75360" y="6032"/>
                    <a:pt x="75477" y="5819"/>
                    <a:pt x="75589" y="5600"/>
                  </a:cubicBezTo>
                  <a:cubicBezTo>
                    <a:pt x="73007" y="3740"/>
                    <a:pt x="70112" y="4982"/>
                    <a:pt x="69365" y="8324"/>
                  </a:cubicBezTo>
                  <a:cubicBezTo>
                    <a:pt x="68618" y="9301"/>
                    <a:pt x="61441" y="5549"/>
                    <a:pt x="65043" y="5038"/>
                  </a:cubicBezTo>
                  <a:cubicBezTo>
                    <a:pt x="64592" y="5004"/>
                    <a:pt x="57404" y="3038"/>
                    <a:pt x="61369" y="1685"/>
                  </a:cubicBezTo>
                  <a:cubicBezTo>
                    <a:pt x="63108" y="1095"/>
                    <a:pt x="60170" y="2095"/>
                    <a:pt x="61369" y="1685"/>
                  </a:cubicBezTo>
                  <a:close/>
                  <a:moveTo>
                    <a:pt x="74813" y="2331"/>
                  </a:moveTo>
                  <a:cubicBezTo>
                    <a:pt x="73481" y="2134"/>
                    <a:pt x="72176" y="1819"/>
                    <a:pt x="70932" y="1123"/>
                  </a:cubicBezTo>
                  <a:cubicBezTo>
                    <a:pt x="73085" y="-623"/>
                    <a:pt x="80959" y="-140"/>
                    <a:pt x="83133" y="1246"/>
                  </a:cubicBezTo>
                  <a:cubicBezTo>
                    <a:pt x="81433" y="3566"/>
                    <a:pt x="77100" y="2662"/>
                    <a:pt x="74813" y="2331"/>
                  </a:cubicBezTo>
                  <a:cubicBezTo>
                    <a:pt x="73481" y="2134"/>
                    <a:pt x="75616" y="2443"/>
                    <a:pt x="74813" y="2331"/>
                  </a:cubicBezTo>
                  <a:close/>
                  <a:moveTo>
                    <a:pt x="95117" y="118000"/>
                  </a:moveTo>
                  <a:cubicBezTo>
                    <a:pt x="95045" y="118275"/>
                    <a:pt x="94939" y="118528"/>
                    <a:pt x="94788" y="118758"/>
                  </a:cubicBezTo>
                  <a:cubicBezTo>
                    <a:pt x="92781" y="118646"/>
                    <a:pt x="91203" y="118213"/>
                    <a:pt x="89190" y="118129"/>
                  </a:cubicBezTo>
                  <a:cubicBezTo>
                    <a:pt x="89178" y="117815"/>
                    <a:pt x="89139" y="117517"/>
                    <a:pt x="89145" y="117191"/>
                  </a:cubicBezTo>
                  <a:cubicBezTo>
                    <a:pt x="90154" y="116933"/>
                    <a:pt x="92876" y="117461"/>
                    <a:pt x="93874" y="117820"/>
                  </a:cubicBezTo>
                  <a:cubicBezTo>
                    <a:pt x="93857" y="117927"/>
                    <a:pt x="93907" y="118073"/>
                    <a:pt x="93890" y="118180"/>
                  </a:cubicBezTo>
                  <a:cubicBezTo>
                    <a:pt x="94381" y="118331"/>
                    <a:pt x="94666" y="117966"/>
                    <a:pt x="95117" y="118000"/>
                  </a:cubicBezTo>
                  <a:cubicBezTo>
                    <a:pt x="95184" y="118247"/>
                    <a:pt x="94666" y="117966"/>
                    <a:pt x="95117" y="118000"/>
                  </a:cubicBezTo>
                  <a:close/>
                  <a:moveTo>
                    <a:pt x="83842" y="52400"/>
                  </a:moveTo>
                  <a:cubicBezTo>
                    <a:pt x="83870" y="52417"/>
                    <a:pt x="83886" y="52439"/>
                    <a:pt x="83903" y="52462"/>
                  </a:cubicBezTo>
                  <a:cubicBezTo>
                    <a:pt x="84109" y="52860"/>
                    <a:pt x="82236" y="53843"/>
                    <a:pt x="82080" y="53855"/>
                  </a:cubicBezTo>
                  <a:cubicBezTo>
                    <a:pt x="80908" y="53956"/>
                    <a:pt x="82609" y="51591"/>
                    <a:pt x="83842" y="52400"/>
                  </a:cubicBezTo>
                  <a:cubicBezTo>
                    <a:pt x="83870" y="52417"/>
                    <a:pt x="83786" y="52366"/>
                    <a:pt x="83842" y="52400"/>
                  </a:cubicBezTo>
                  <a:close/>
                  <a:moveTo>
                    <a:pt x="58352" y="96083"/>
                  </a:moveTo>
                  <a:lnTo>
                    <a:pt x="58290" y="95953"/>
                  </a:lnTo>
                  <a:cubicBezTo>
                    <a:pt x="58140" y="97762"/>
                    <a:pt x="58770" y="98829"/>
                    <a:pt x="57688" y="100441"/>
                  </a:cubicBezTo>
                  <a:cubicBezTo>
                    <a:pt x="54627" y="97633"/>
                    <a:pt x="58402" y="97111"/>
                    <a:pt x="58352" y="96083"/>
                  </a:cubicBezTo>
                  <a:cubicBezTo>
                    <a:pt x="58352" y="96083"/>
                    <a:pt x="58313" y="95302"/>
                    <a:pt x="58352" y="96083"/>
                  </a:cubicBezTo>
                  <a:close/>
                  <a:moveTo>
                    <a:pt x="58909" y="102435"/>
                  </a:moveTo>
                  <a:cubicBezTo>
                    <a:pt x="59121" y="103048"/>
                    <a:pt x="58837" y="105542"/>
                    <a:pt x="58720" y="106272"/>
                  </a:cubicBezTo>
                  <a:cubicBezTo>
                    <a:pt x="58469" y="107861"/>
                    <a:pt x="57437" y="105912"/>
                    <a:pt x="57381" y="107159"/>
                  </a:cubicBezTo>
                  <a:cubicBezTo>
                    <a:pt x="57275" y="109569"/>
                    <a:pt x="55547" y="101924"/>
                    <a:pt x="55597" y="101947"/>
                  </a:cubicBezTo>
                  <a:cubicBezTo>
                    <a:pt x="57069" y="102548"/>
                    <a:pt x="58056" y="99958"/>
                    <a:pt x="58909" y="102435"/>
                  </a:cubicBezTo>
                  <a:cubicBezTo>
                    <a:pt x="58987" y="102649"/>
                    <a:pt x="58770" y="102025"/>
                    <a:pt x="58909" y="102435"/>
                  </a:cubicBezTo>
                  <a:close/>
                  <a:moveTo>
                    <a:pt x="28044" y="59825"/>
                  </a:moveTo>
                  <a:cubicBezTo>
                    <a:pt x="28311" y="59157"/>
                    <a:pt x="29806" y="59545"/>
                    <a:pt x="29650" y="58376"/>
                  </a:cubicBezTo>
                  <a:cubicBezTo>
                    <a:pt x="29605" y="58444"/>
                    <a:pt x="29560" y="58477"/>
                    <a:pt x="29527" y="58550"/>
                  </a:cubicBezTo>
                  <a:cubicBezTo>
                    <a:pt x="29176" y="58635"/>
                    <a:pt x="28863" y="58545"/>
                    <a:pt x="28501" y="58550"/>
                  </a:cubicBezTo>
                  <a:cubicBezTo>
                    <a:pt x="28451" y="58387"/>
                    <a:pt x="29683" y="54669"/>
                    <a:pt x="29979" y="54472"/>
                  </a:cubicBezTo>
                  <a:cubicBezTo>
                    <a:pt x="30486" y="54135"/>
                    <a:pt x="30938" y="52321"/>
                    <a:pt x="31618" y="52445"/>
                  </a:cubicBezTo>
                  <a:cubicBezTo>
                    <a:pt x="32086" y="52529"/>
                    <a:pt x="34986" y="52203"/>
                    <a:pt x="34897" y="52883"/>
                  </a:cubicBezTo>
                  <a:cubicBezTo>
                    <a:pt x="34869" y="53091"/>
                    <a:pt x="32482" y="54860"/>
                    <a:pt x="33057" y="55107"/>
                  </a:cubicBezTo>
                  <a:cubicBezTo>
                    <a:pt x="33430" y="55264"/>
                    <a:pt x="37038" y="54119"/>
                    <a:pt x="37005" y="55326"/>
                  </a:cubicBezTo>
                  <a:cubicBezTo>
                    <a:pt x="36971" y="56770"/>
                    <a:pt x="34250" y="57966"/>
                    <a:pt x="35142" y="59073"/>
                  </a:cubicBezTo>
                  <a:cubicBezTo>
                    <a:pt x="35694" y="59752"/>
                    <a:pt x="36927" y="59865"/>
                    <a:pt x="37100" y="60921"/>
                  </a:cubicBezTo>
                  <a:cubicBezTo>
                    <a:pt x="37200" y="61550"/>
                    <a:pt x="37222" y="62802"/>
                    <a:pt x="37836" y="63167"/>
                  </a:cubicBezTo>
                  <a:cubicBezTo>
                    <a:pt x="39749" y="64296"/>
                    <a:pt x="39341" y="66987"/>
                    <a:pt x="40295" y="67846"/>
                  </a:cubicBezTo>
                  <a:cubicBezTo>
                    <a:pt x="40959" y="68447"/>
                    <a:pt x="42637" y="66622"/>
                    <a:pt x="43055" y="68706"/>
                  </a:cubicBezTo>
                  <a:cubicBezTo>
                    <a:pt x="43267" y="69739"/>
                    <a:pt x="41539" y="71643"/>
                    <a:pt x="40663" y="71829"/>
                  </a:cubicBezTo>
                  <a:cubicBezTo>
                    <a:pt x="40507" y="71795"/>
                    <a:pt x="42464" y="72014"/>
                    <a:pt x="42475" y="72346"/>
                  </a:cubicBezTo>
                  <a:cubicBezTo>
                    <a:pt x="42503" y="73334"/>
                    <a:pt x="35220" y="74682"/>
                    <a:pt x="34518" y="74227"/>
                  </a:cubicBezTo>
                  <a:cubicBezTo>
                    <a:pt x="32767" y="73109"/>
                    <a:pt x="30235" y="76524"/>
                    <a:pt x="27798" y="75671"/>
                  </a:cubicBezTo>
                  <a:cubicBezTo>
                    <a:pt x="29215" y="73806"/>
                    <a:pt x="33124" y="73267"/>
                    <a:pt x="34072" y="71570"/>
                  </a:cubicBezTo>
                  <a:cubicBezTo>
                    <a:pt x="33040" y="72076"/>
                    <a:pt x="32354" y="71290"/>
                    <a:pt x="32243" y="71295"/>
                  </a:cubicBezTo>
                  <a:cubicBezTo>
                    <a:pt x="31529" y="71340"/>
                    <a:pt x="30821" y="71188"/>
                    <a:pt x="30140" y="71413"/>
                  </a:cubicBezTo>
                  <a:cubicBezTo>
                    <a:pt x="28278" y="72031"/>
                    <a:pt x="31585" y="69020"/>
                    <a:pt x="31507" y="69149"/>
                  </a:cubicBezTo>
                  <a:cubicBezTo>
                    <a:pt x="32086" y="68195"/>
                    <a:pt x="30419" y="66290"/>
                    <a:pt x="31707" y="66566"/>
                  </a:cubicBezTo>
                  <a:cubicBezTo>
                    <a:pt x="32973" y="66830"/>
                    <a:pt x="34847" y="66122"/>
                    <a:pt x="34440" y="64319"/>
                  </a:cubicBezTo>
                  <a:cubicBezTo>
                    <a:pt x="33336" y="64032"/>
                    <a:pt x="32672" y="63830"/>
                    <a:pt x="33843" y="62241"/>
                  </a:cubicBezTo>
                  <a:cubicBezTo>
                    <a:pt x="33096" y="63252"/>
                    <a:pt x="30664" y="61977"/>
                    <a:pt x="30620" y="63066"/>
                  </a:cubicBezTo>
                  <a:cubicBezTo>
                    <a:pt x="29164" y="62814"/>
                    <a:pt x="31144" y="61331"/>
                    <a:pt x="31239" y="61168"/>
                  </a:cubicBezTo>
                  <a:cubicBezTo>
                    <a:pt x="31824" y="60151"/>
                    <a:pt x="29906" y="59106"/>
                    <a:pt x="30057" y="60202"/>
                  </a:cubicBezTo>
                  <a:cubicBezTo>
                    <a:pt x="31122" y="60589"/>
                    <a:pt x="29566" y="61022"/>
                    <a:pt x="29499" y="61252"/>
                  </a:cubicBezTo>
                  <a:cubicBezTo>
                    <a:pt x="28808" y="61443"/>
                    <a:pt x="29538" y="60033"/>
                    <a:pt x="29399" y="59797"/>
                  </a:cubicBezTo>
                  <a:cubicBezTo>
                    <a:pt x="29304" y="59646"/>
                    <a:pt x="27547" y="61061"/>
                    <a:pt x="28044" y="59825"/>
                  </a:cubicBezTo>
                  <a:cubicBezTo>
                    <a:pt x="28144" y="59573"/>
                    <a:pt x="27971" y="60005"/>
                    <a:pt x="28044" y="59825"/>
                  </a:cubicBezTo>
                  <a:close/>
                  <a:moveTo>
                    <a:pt x="111077" y="117680"/>
                  </a:moveTo>
                  <a:cubicBezTo>
                    <a:pt x="111490" y="117506"/>
                    <a:pt x="111914" y="117326"/>
                    <a:pt x="112293" y="117079"/>
                  </a:cubicBezTo>
                  <a:cubicBezTo>
                    <a:pt x="112298" y="117073"/>
                    <a:pt x="109990" y="119904"/>
                    <a:pt x="111462" y="119904"/>
                  </a:cubicBezTo>
                  <a:cubicBezTo>
                    <a:pt x="109895" y="119780"/>
                    <a:pt x="107999" y="120702"/>
                    <a:pt x="107358" y="118533"/>
                  </a:cubicBezTo>
                  <a:cubicBezTo>
                    <a:pt x="107720" y="118797"/>
                    <a:pt x="108261" y="118522"/>
                    <a:pt x="108668" y="118483"/>
                  </a:cubicBezTo>
                  <a:cubicBezTo>
                    <a:pt x="108768" y="118314"/>
                    <a:pt x="108824" y="118022"/>
                    <a:pt x="108824" y="117820"/>
                  </a:cubicBezTo>
                  <a:cubicBezTo>
                    <a:pt x="109627" y="117927"/>
                    <a:pt x="110302" y="118000"/>
                    <a:pt x="111077" y="117680"/>
                  </a:cubicBezTo>
                  <a:cubicBezTo>
                    <a:pt x="111490" y="117506"/>
                    <a:pt x="110302" y="118000"/>
                    <a:pt x="111077" y="117680"/>
                  </a:cubicBezTo>
                  <a:close/>
                  <a:moveTo>
                    <a:pt x="19227" y="70278"/>
                  </a:moveTo>
                  <a:lnTo>
                    <a:pt x="19177" y="70026"/>
                  </a:lnTo>
                  <a:cubicBezTo>
                    <a:pt x="19188" y="70121"/>
                    <a:pt x="21803" y="67251"/>
                    <a:pt x="21898" y="67184"/>
                  </a:cubicBezTo>
                  <a:cubicBezTo>
                    <a:pt x="21196" y="67116"/>
                    <a:pt x="20348" y="66903"/>
                    <a:pt x="20365" y="66105"/>
                  </a:cubicBezTo>
                  <a:lnTo>
                    <a:pt x="20370" y="65897"/>
                  </a:lnTo>
                  <a:cubicBezTo>
                    <a:pt x="20287" y="62836"/>
                    <a:pt x="22506" y="64802"/>
                    <a:pt x="23956" y="63426"/>
                  </a:cubicBezTo>
                  <a:cubicBezTo>
                    <a:pt x="22411" y="63072"/>
                    <a:pt x="26884" y="60527"/>
                    <a:pt x="28339" y="60893"/>
                  </a:cubicBezTo>
                  <a:cubicBezTo>
                    <a:pt x="28456" y="61072"/>
                    <a:pt x="29075" y="61909"/>
                    <a:pt x="29164" y="62190"/>
                  </a:cubicBezTo>
                  <a:cubicBezTo>
                    <a:pt x="29761" y="62976"/>
                    <a:pt x="29716" y="63679"/>
                    <a:pt x="29036" y="64285"/>
                  </a:cubicBezTo>
                  <a:cubicBezTo>
                    <a:pt x="27592" y="65695"/>
                    <a:pt x="29137" y="66296"/>
                    <a:pt x="28417" y="68329"/>
                  </a:cubicBezTo>
                  <a:cubicBezTo>
                    <a:pt x="27570" y="70739"/>
                    <a:pt x="22088" y="72065"/>
                    <a:pt x="20203" y="71879"/>
                  </a:cubicBezTo>
                  <a:lnTo>
                    <a:pt x="20236" y="71666"/>
                  </a:lnTo>
                  <a:cubicBezTo>
                    <a:pt x="20036" y="71700"/>
                    <a:pt x="19880" y="71694"/>
                    <a:pt x="19673" y="71705"/>
                  </a:cubicBezTo>
                  <a:cubicBezTo>
                    <a:pt x="19567" y="71525"/>
                    <a:pt x="19545" y="71346"/>
                    <a:pt x="19645" y="71211"/>
                  </a:cubicBezTo>
                  <a:cubicBezTo>
                    <a:pt x="19155" y="70969"/>
                    <a:pt x="19132" y="70666"/>
                    <a:pt x="19573" y="70301"/>
                  </a:cubicBezTo>
                  <a:cubicBezTo>
                    <a:pt x="19528" y="70295"/>
                    <a:pt x="19227" y="70278"/>
                    <a:pt x="19227" y="70278"/>
                  </a:cubicBezTo>
                  <a:cubicBezTo>
                    <a:pt x="19227" y="70278"/>
                    <a:pt x="19227" y="70278"/>
                    <a:pt x="19227" y="70278"/>
                  </a:cubicBezTo>
                  <a:close/>
                  <a:moveTo>
                    <a:pt x="61921" y="51400"/>
                  </a:moveTo>
                  <a:cubicBezTo>
                    <a:pt x="61909" y="51383"/>
                    <a:pt x="61887" y="51372"/>
                    <a:pt x="61865" y="51355"/>
                  </a:cubicBezTo>
                  <a:cubicBezTo>
                    <a:pt x="61882" y="51344"/>
                    <a:pt x="61904" y="51327"/>
                    <a:pt x="61926" y="51310"/>
                  </a:cubicBezTo>
                  <a:cubicBezTo>
                    <a:pt x="61926" y="51338"/>
                    <a:pt x="61926" y="51378"/>
                    <a:pt x="61921" y="51400"/>
                  </a:cubicBezTo>
                  <a:cubicBezTo>
                    <a:pt x="61909" y="51383"/>
                    <a:pt x="61926" y="51378"/>
                    <a:pt x="61921" y="51400"/>
                  </a:cubicBezTo>
                  <a:close/>
                  <a:moveTo>
                    <a:pt x="119330" y="79749"/>
                  </a:moveTo>
                  <a:cubicBezTo>
                    <a:pt x="119386" y="79608"/>
                    <a:pt x="119888" y="79473"/>
                    <a:pt x="120005" y="79434"/>
                  </a:cubicBezTo>
                  <a:lnTo>
                    <a:pt x="119464" y="79125"/>
                  </a:lnTo>
                  <a:cubicBezTo>
                    <a:pt x="118890" y="78788"/>
                    <a:pt x="120373" y="77081"/>
                    <a:pt x="118756" y="76906"/>
                  </a:cubicBezTo>
                  <a:cubicBezTo>
                    <a:pt x="117730" y="76794"/>
                    <a:pt x="116018" y="75188"/>
                    <a:pt x="115025" y="76148"/>
                  </a:cubicBezTo>
                  <a:cubicBezTo>
                    <a:pt x="113620" y="74654"/>
                    <a:pt x="112287" y="74592"/>
                    <a:pt x="110213" y="74800"/>
                  </a:cubicBezTo>
                  <a:cubicBezTo>
                    <a:pt x="110743" y="74800"/>
                    <a:pt x="107670" y="72435"/>
                    <a:pt x="107754" y="72531"/>
                  </a:cubicBezTo>
                  <a:cubicBezTo>
                    <a:pt x="107229" y="72531"/>
                    <a:pt x="106856" y="70739"/>
                    <a:pt x="106538" y="70183"/>
                  </a:cubicBezTo>
                  <a:cubicBezTo>
                    <a:pt x="105272" y="67947"/>
                    <a:pt x="103449" y="70997"/>
                    <a:pt x="102283" y="69953"/>
                  </a:cubicBezTo>
                  <a:cubicBezTo>
                    <a:pt x="101564" y="69610"/>
                    <a:pt x="101430" y="68346"/>
                    <a:pt x="100855" y="67644"/>
                  </a:cubicBezTo>
                  <a:cubicBezTo>
                    <a:pt x="102528" y="67369"/>
                    <a:pt x="104463" y="65375"/>
                    <a:pt x="101486" y="65268"/>
                  </a:cubicBezTo>
                  <a:cubicBezTo>
                    <a:pt x="101335" y="64763"/>
                    <a:pt x="99796" y="62909"/>
                    <a:pt x="99255" y="62589"/>
                  </a:cubicBezTo>
                  <a:cubicBezTo>
                    <a:pt x="100192" y="60522"/>
                    <a:pt x="96634" y="59376"/>
                    <a:pt x="95630" y="59163"/>
                  </a:cubicBezTo>
                  <a:cubicBezTo>
                    <a:pt x="93065" y="59163"/>
                    <a:pt x="93662" y="56736"/>
                    <a:pt x="92268" y="55231"/>
                  </a:cubicBezTo>
                  <a:cubicBezTo>
                    <a:pt x="92513" y="55287"/>
                    <a:pt x="92753" y="55382"/>
                    <a:pt x="92982" y="55483"/>
                  </a:cubicBezTo>
                  <a:lnTo>
                    <a:pt x="92714" y="54911"/>
                  </a:lnTo>
                  <a:cubicBezTo>
                    <a:pt x="93511" y="53563"/>
                    <a:pt x="92758" y="51490"/>
                    <a:pt x="93266" y="49563"/>
                  </a:cubicBezTo>
                  <a:cubicBezTo>
                    <a:pt x="90929" y="49855"/>
                    <a:pt x="88124" y="48519"/>
                    <a:pt x="85860" y="49670"/>
                  </a:cubicBezTo>
                  <a:cubicBezTo>
                    <a:pt x="83591" y="50810"/>
                    <a:pt x="84862" y="54231"/>
                    <a:pt x="86379" y="53220"/>
                  </a:cubicBezTo>
                  <a:cubicBezTo>
                    <a:pt x="86134" y="53692"/>
                    <a:pt x="85877" y="53989"/>
                    <a:pt x="85331" y="54057"/>
                  </a:cubicBezTo>
                  <a:cubicBezTo>
                    <a:pt x="86585" y="56944"/>
                    <a:pt x="83886" y="56298"/>
                    <a:pt x="82754" y="54534"/>
                  </a:cubicBezTo>
                  <a:lnTo>
                    <a:pt x="82765" y="54484"/>
                  </a:lnTo>
                  <a:cubicBezTo>
                    <a:pt x="82715" y="54675"/>
                    <a:pt x="82654" y="54860"/>
                    <a:pt x="82587" y="55040"/>
                  </a:cubicBezTo>
                  <a:cubicBezTo>
                    <a:pt x="82102" y="54995"/>
                    <a:pt x="81611" y="54911"/>
                    <a:pt x="81126" y="54770"/>
                  </a:cubicBezTo>
                  <a:cubicBezTo>
                    <a:pt x="80401" y="54877"/>
                    <a:pt x="80061" y="55725"/>
                    <a:pt x="80111" y="56438"/>
                  </a:cubicBezTo>
                  <a:lnTo>
                    <a:pt x="79587" y="56736"/>
                  </a:lnTo>
                  <a:cubicBezTo>
                    <a:pt x="79347" y="58359"/>
                    <a:pt x="79693" y="60146"/>
                    <a:pt x="80156" y="61668"/>
                  </a:cubicBezTo>
                  <a:cubicBezTo>
                    <a:pt x="80156" y="61673"/>
                    <a:pt x="82007" y="62005"/>
                    <a:pt x="79581" y="61685"/>
                  </a:cubicBezTo>
                  <a:cubicBezTo>
                    <a:pt x="78934" y="61583"/>
                    <a:pt x="78237" y="62190"/>
                    <a:pt x="79012" y="62780"/>
                  </a:cubicBezTo>
                  <a:cubicBezTo>
                    <a:pt x="78912" y="62802"/>
                    <a:pt x="78812" y="62830"/>
                    <a:pt x="78711" y="62853"/>
                  </a:cubicBezTo>
                  <a:cubicBezTo>
                    <a:pt x="78728" y="63106"/>
                    <a:pt x="78695" y="63353"/>
                    <a:pt x="78600" y="63589"/>
                  </a:cubicBezTo>
                  <a:cubicBezTo>
                    <a:pt x="79849" y="64072"/>
                    <a:pt x="81399" y="63926"/>
                    <a:pt x="82749" y="63937"/>
                  </a:cubicBezTo>
                  <a:lnTo>
                    <a:pt x="82487" y="64207"/>
                  </a:lnTo>
                  <a:cubicBezTo>
                    <a:pt x="82938" y="64016"/>
                    <a:pt x="83758" y="63853"/>
                    <a:pt x="84187" y="64162"/>
                  </a:cubicBezTo>
                  <a:cubicBezTo>
                    <a:pt x="82369" y="64420"/>
                    <a:pt x="79994" y="64510"/>
                    <a:pt x="78198" y="64139"/>
                  </a:cubicBezTo>
                  <a:cubicBezTo>
                    <a:pt x="76704" y="64167"/>
                    <a:pt x="76146" y="62954"/>
                    <a:pt x="74958" y="62954"/>
                  </a:cubicBezTo>
                  <a:cubicBezTo>
                    <a:pt x="72566" y="62954"/>
                    <a:pt x="69689" y="64987"/>
                    <a:pt x="67346" y="65622"/>
                  </a:cubicBezTo>
                  <a:cubicBezTo>
                    <a:pt x="67034" y="65145"/>
                    <a:pt x="66571" y="64813"/>
                    <a:pt x="66081" y="64583"/>
                  </a:cubicBezTo>
                  <a:cubicBezTo>
                    <a:pt x="66393" y="63920"/>
                    <a:pt x="66170" y="63662"/>
                    <a:pt x="65629" y="63527"/>
                  </a:cubicBezTo>
                  <a:lnTo>
                    <a:pt x="65512" y="63802"/>
                  </a:lnTo>
                  <a:cubicBezTo>
                    <a:pt x="65183" y="63802"/>
                    <a:pt x="64882" y="63937"/>
                    <a:pt x="64603" y="64223"/>
                  </a:cubicBezTo>
                  <a:cubicBezTo>
                    <a:pt x="63950" y="64223"/>
                    <a:pt x="61720" y="64313"/>
                    <a:pt x="61151" y="65010"/>
                  </a:cubicBezTo>
                  <a:cubicBezTo>
                    <a:pt x="61357" y="64555"/>
                    <a:pt x="61720" y="64207"/>
                    <a:pt x="61636" y="63634"/>
                  </a:cubicBezTo>
                  <a:cubicBezTo>
                    <a:pt x="63348" y="64656"/>
                    <a:pt x="64620" y="60853"/>
                    <a:pt x="63978" y="59955"/>
                  </a:cubicBezTo>
                  <a:cubicBezTo>
                    <a:pt x="64397" y="64341"/>
                    <a:pt x="68116" y="59511"/>
                    <a:pt x="69477" y="59483"/>
                  </a:cubicBezTo>
                  <a:cubicBezTo>
                    <a:pt x="71345" y="59449"/>
                    <a:pt x="71590" y="56517"/>
                    <a:pt x="71730" y="54950"/>
                  </a:cubicBezTo>
                  <a:cubicBezTo>
                    <a:pt x="71830" y="53810"/>
                    <a:pt x="75048" y="50726"/>
                    <a:pt x="74875" y="50496"/>
                  </a:cubicBezTo>
                  <a:cubicBezTo>
                    <a:pt x="77038" y="49018"/>
                    <a:pt x="69577" y="46199"/>
                    <a:pt x="73235" y="42413"/>
                  </a:cubicBezTo>
                  <a:cubicBezTo>
                    <a:pt x="74401" y="41228"/>
                    <a:pt x="75432" y="40610"/>
                    <a:pt x="76932" y="39936"/>
                  </a:cubicBezTo>
                  <a:cubicBezTo>
                    <a:pt x="77373" y="39734"/>
                    <a:pt x="79241" y="38313"/>
                    <a:pt x="79353" y="37650"/>
                  </a:cubicBezTo>
                  <a:cubicBezTo>
                    <a:pt x="79403" y="37369"/>
                    <a:pt x="78817" y="36436"/>
                    <a:pt x="78522" y="36667"/>
                  </a:cubicBezTo>
                  <a:cubicBezTo>
                    <a:pt x="79960" y="33639"/>
                    <a:pt x="84879" y="33577"/>
                    <a:pt x="86206" y="36420"/>
                  </a:cubicBezTo>
                  <a:cubicBezTo>
                    <a:pt x="85230" y="36392"/>
                    <a:pt x="81165" y="39515"/>
                    <a:pt x="81048" y="40655"/>
                  </a:cubicBezTo>
                  <a:cubicBezTo>
                    <a:pt x="78377" y="40419"/>
                    <a:pt x="80178" y="48097"/>
                    <a:pt x="81282" y="48389"/>
                  </a:cubicBezTo>
                  <a:cubicBezTo>
                    <a:pt x="83189" y="48895"/>
                    <a:pt x="83156" y="50293"/>
                    <a:pt x="85314" y="49608"/>
                  </a:cubicBezTo>
                  <a:cubicBezTo>
                    <a:pt x="89507" y="48288"/>
                    <a:pt x="92112" y="48434"/>
                    <a:pt x="95502" y="45435"/>
                  </a:cubicBezTo>
                  <a:cubicBezTo>
                    <a:pt x="100315" y="41183"/>
                    <a:pt x="95530" y="40380"/>
                    <a:pt x="94576" y="36869"/>
                  </a:cubicBezTo>
                  <a:cubicBezTo>
                    <a:pt x="94192" y="35442"/>
                    <a:pt x="94588" y="34016"/>
                    <a:pt x="93517" y="32589"/>
                  </a:cubicBezTo>
                  <a:cubicBezTo>
                    <a:pt x="92530" y="31286"/>
                    <a:pt x="93076" y="32100"/>
                    <a:pt x="93411" y="30297"/>
                  </a:cubicBezTo>
                  <a:cubicBezTo>
                    <a:pt x="93723" y="28601"/>
                    <a:pt x="91693" y="28640"/>
                    <a:pt x="91002" y="27736"/>
                  </a:cubicBezTo>
                  <a:cubicBezTo>
                    <a:pt x="91264" y="27438"/>
                    <a:pt x="91465" y="26989"/>
                    <a:pt x="91638" y="26618"/>
                  </a:cubicBezTo>
                  <a:cubicBezTo>
                    <a:pt x="91437" y="26556"/>
                    <a:pt x="91286" y="26427"/>
                    <a:pt x="91186" y="26231"/>
                  </a:cubicBezTo>
                  <a:cubicBezTo>
                    <a:pt x="91933" y="25568"/>
                    <a:pt x="93779" y="25034"/>
                    <a:pt x="93779" y="24135"/>
                  </a:cubicBezTo>
                  <a:lnTo>
                    <a:pt x="93556" y="24107"/>
                  </a:lnTo>
                  <a:lnTo>
                    <a:pt x="93578" y="23810"/>
                  </a:lnTo>
                  <a:cubicBezTo>
                    <a:pt x="93021" y="23664"/>
                    <a:pt x="92468" y="23512"/>
                    <a:pt x="91916" y="23343"/>
                  </a:cubicBezTo>
                  <a:cubicBezTo>
                    <a:pt x="92569" y="23169"/>
                    <a:pt x="93193" y="23018"/>
                    <a:pt x="93790" y="22714"/>
                  </a:cubicBezTo>
                  <a:lnTo>
                    <a:pt x="93751" y="22512"/>
                  </a:lnTo>
                  <a:cubicBezTo>
                    <a:pt x="93617" y="21788"/>
                    <a:pt x="89792" y="21158"/>
                    <a:pt x="89357" y="21518"/>
                  </a:cubicBezTo>
                  <a:cubicBezTo>
                    <a:pt x="89418" y="19574"/>
                    <a:pt x="86764" y="21501"/>
                    <a:pt x="86329" y="22091"/>
                  </a:cubicBezTo>
                  <a:cubicBezTo>
                    <a:pt x="86329" y="21400"/>
                    <a:pt x="86240" y="20939"/>
                    <a:pt x="85615" y="20850"/>
                  </a:cubicBezTo>
                  <a:cubicBezTo>
                    <a:pt x="85598" y="20850"/>
                    <a:pt x="86184" y="21153"/>
                    <a:pt x="85392" y="21153"/>
                  </a:cubicBezTo>
                  <a:lnTo>
                    <a:pt x="85392" y="20827"/>
                  </a:lnTo>
                  <a:cubicBezTo>
                    <a:pt x="83200" y="20703"/>
                    <a:pt x="80646" y="21304"/>
                    <a:pt x="78516" y="21788"/>
                  </a:cubicBezTo>
                  <a:lnTo>
                    <a:pt x="78377" y="22349"/>
                  </a:lnTo>
                  <a:cubicBezTo>
                    <a:pt x="78533" y="22445"/>
                    <a:pt x="78695" y="22535"/>
                    <a:pt x="78856" y="22619"/>
                  </a:cubicBezTo>
                  <a:cubicBezTo>
                    <a:pt x="78773" y="22714"/>
                    <a:pt x="76436" y="22799"/>
                    <a:pt x="77222" y="23467"/>
                  </a:cubicBezTo>
                  <a:cubicBezTo>
                    <a:pt x="77172" y="23523"/>
                    <a:pt x="76564" y="23871"/>
                    <a:pt x="76425" y="23871"/>
                  </a:cubicBezTo>
                  <a:cubicBezTo>
                    <a:pt x="75538" y="23709"/>
                    <a:pt x="74574" y="22742"/>
                    <a:pt x="73693" y="23360"/>
                  </a:cubicBezTo>
                  <a:cubicBezTo>
                    <a:pt x="73324" y="23613"/>
                    <a:pt x="67893" y="25860"/>
                    <a:pt x="71077" y="26208"/>
                  </a:cubicBezTo>
                  <a:cubicBezTo>
                    <a:pt x="70386" y="27326"/>
                    <a:pt x="69466" y="26135"/>
                    <a:pt x="69482" y="25410"/>
                  </a:cubicBezTo>
                  <a:cubicBezTo>
                    <a:pt x="68150" y="25298"/>
                    <a:pt x="64575" y="27230"/>
                    <a:pt x="64413" y="28567"/>
                  </a:cubicBezTo>
                  <a:cubicBezTo>
                    <a:pt x="65690" y="28477"/>
                    <a:pt x="66973" y="28191"/>
                    <a:pt x="68244" y="28011"/>
                  </a:cubicBezTo>
                  <a:cubicBezTo>
                    <a:pt x="66337" y="28387"/>
                    <a:pt x="61419" y="34914"/>
                    <a:pt x="61140" y="36976"/>
                  </a:cubicBezTo>
                  <a:cubicBezTo>
                    <a:pt x="59868" y="37206"/>
                    <a:pt x="58876" y="39149"/>
                    <a:pt x="57889" y="39189"/>
                  </a:cubicBezTo>
                  <a:cubicBezTo>
                    <a:pt x="56768" y="39189"/>
                    <a:pt x="56478" y="38009"/>
                    <a:pt x="55926" y="39644"/>
                  </a:cubicBezTo>
                  <a:cubicBezTo>
                    <a:pt x="55664" y="40391"/>
                    <a:pt x="52970" y="41643"/>
                    <a:pt x="52429" y="41610"/>
                  </a:cubicBezTo>
                  <a:cubicBezTo>
                    <a:pt x="52496" y="41919"/>
                    <a:pt x="52407" y="42037"/>
                    <a:pt x="52162" y="41958"/>
                  </a:cubicBezTo>
                  <a:cubicBezTo>
                    <a:pt x="52156" y="42048"/>
                    <a:pt x="52045" y="42385"/>
                    <a:pt x="52022" y="42430"/>
                  </a:cubicBezTo>
                  <a:cubicBezTo>
                    <a:pt x="51197" y="43109"/>
                    <a:pt x="49591" y="42711"/>
                    <a:pt x="49903" y="44682"/>
                  </a:cubicBezTo>
                  <a:cubicBezTo>
                    <a:pt x="50110" y="46013"/>
                    <a:pt x="49496" y="49339"/>
                    <a:pt x="50138" y="50479"/>
                  </a:cubicBezTo>
                  <a:cubicBezTo>
                    <a:pt x="51331" y="52602"/>
                    <a:pt x="52084" y="54944"/>
                    <a:pt x="55162" y="54192"/>
                  </a:cubicBezTo>
                  <a:cubicBezTo>
                    <a:pt x="56400" y="53894"/>
                    <a:pt x="59941" y="51630"/>
                    <a:pt x="60097" y="50299"/>
                  </a:cubicBezTo>
                  <a:cubicBezTo>
                    <a:pt x="60320" y="50850"/>
                    <a:pt x="60225" y="50945"/>
                    <a:pt x="60883" y="51338"/>
                  </a:cubicBezTo>
                  <a:cubicBezTo>
                    <a:pt x="60722" y="51462"/>
                    <a:pt x="60571" y="51574"/>
                    <a:pt x="60387" y="51658"/>
                  </a:cubicBezTo>
                  <a:cubicBezTo>
                    <a:pt x="61363" y="54147"/>
                    <a:pt x="62350" y="56292"/>
                    <a:pt x="64112" y="58241"/>
                  </a:cubicBezTo>
                  <a:cubicBezTo>
                    <a:pt x="63515" y="58556"/>
                    <a:pt x="63365" y="59247"/>
                    <a:pt x="63850" y="59814"/>
                  </a:cubicBezTo>
                  <a:cubicBezTo>
                    <a:pt x="63521" y="59618"/>
                    <a:pt x="62172" y="60488"/>
                    <a:pt x="61887" y="60662"/>
                  </a:cubicBezTo>
                  <a:cubicBezTo>
                    <a:pt x="60292" y="61612"/>
                    <a:pt x="62774" y="61915"/>
                    <a:pt x="62506" y="62763"/>
                  </a:cubicBezTo>
                  <a:cubicBezTo>
                    <a:pt x="62199" y="63768"/>
                    <a:pt x="61307" y="62033"/>
                    <a:pt x="61408" y="63802"/>
                  </a:cubicBezTo>
                  <a:cubicBezTo>
                    <a:pt x="60989" y="63943"/>
                    <a:pt x="59958" y="64252"/>
                    <a:pt x="59573" y="63881"/>
                  </a:cubicBezTo>
                  <a:cubicBezTo>
                    <a:pt x="59662" y="63521"/>
                    <a:pt x="59907" y="62443"/>
                    <a:pt x="59746" y="62117"/>
                  </a:cubicBezTo>
                  <a:cubicBezTo>
                    <a:pt x="60069" y="62269"/>
                    <a:pt x="61145" y="63021"/>
                    <a:pt x="61090" y="63078"/>
                  </a:cubicBezTo>
                  <a:cubicBezTo>
                    <a:pt x="62813" y="61331"/>
                    <a:pt x="58630" y="60005"/>
                    <a:pt x="59523" y="61887"/>
                  </a:cubicBezTo>
                  <a:cubicBezTo>
                    <a:pt x="59355" y="61831"/>
                    <a:pt x="59183" y="61803"/>
                    <a:pt x="59015" y="61791"/>
                  </a:cubicBezTo>
                  <a:cubicBezTo>
                    <a:pt x="59183" y="61561"/>
                    <a:pt x="60142" y="59387"/>
                    <a:pt x="60142" y="59348"/>
                  </a:cubicBezTo>
                  <a:cubicBezTo>
                    <a:pt x="60225" y="59404"/>
                    <a:pt x="60342" y="59483"/>
                    <a:pt x="60521" y="59494"/>
                  </a:cubicBezTo>
                  <a:cubicBezTo>
                    <a:pt x="60577" y="59494"/>
                    <a:pt x="60493" y="55759"/>
                    <a:pt x="60973" y="54472"/>
                  </a:cubicBezTo>
                  <a:cubicBezTo>
                    <a:pt x="59528" y="54843"/>
                    <a:pt x="58106" y="55697"/>
                    <a:pt x="56774" y="56405"/>
                  </a:cubicBezTo>
                  <a:cubicBezTo>
                    <a:pt x="55558" y="57051"/>
                    <a:pt x="55128" y="60808"/>
                    <a:pt x="56595" y="61275"/>
                  </a:cubicBezTo>
                  <a:cubicBezTo>
                    <a:pt x="56534" y="61583"/>
                    <a:pt x="56266" y="61831"/>
                    <a:pt x="56266" y="62162"/>
                  </a:cubicBezTo>
                  <a:cubicBezTo>
                    <a:pt x="56060" y="62067"/>
                    <a:pt x="55853" y="61971"/>
                    <a:pt x="55641" y="61892"/>
                  </a:cubicBezTo>
                  <a:cubicBezTo>
                    <a:pt x="55920" y="62229"/>
                    <a:pt x="56132" y="63802"/>
                    <a:pt x="56673" y="63802"/>
                  </a:cubicBezTo>
                  <a:cubicBezTo>
                    <a:pt x="56171" y="63802"/>
                    <a:pt x="56283" y="63909"/>
                    <a:pt x="56032" y="63999"/>
                  </a:cubicBezTo>
                  <a:cubicBezTo>
                    <a:pt x="56004" y="63914"/>
                    <a:pt x="56634" y="65156"/>
                    <a:pt x="56606" y="65246"/>
                  </a:cubicBezTo>
                  <a:cubicBezTo>
                    <a:pt x="56121" y="65263"/>
                    <a:pt x="55619" y="65611"/>
                    <a:pt x="55786" y="66217"/>
                  </a:cubicBezTo>
                  <a:cubicBezTo>
                    <a:pt x="54682" y="66128"/>
                    <a:pt x="48972" y="65835"/>
                    <a:pt x="50204" y="68672"/>
                  </a:cubicBezTo>
                  <a:cubicBezTo>
                    <a:pt x="48487" y="66880"/>
                    <a:pt x="50004" y="66684"/>
                    <a:pt x="48626" y="69048"/>
                  </a:cubicBezTo>
                  <a:cubicBezTo>
                    <a:pt x="47740" y="70565"/>
                    <a:pt x="46451" y="71728"/>
                    <a:pt x="45102" y="72542"/>
                  </a:cubicBezTo>
                  <a:lnTo>
                    <a:pt x="45069" y="72503"/>
                  </a:lnTo>
                  <a:cubicBezTo>
                    <a:pt x="42570" y="72284"/>
                    <a:pt x="43379" y="74025"/>
                    <a:pt x="42414" y="75244"/>
                  </a:cubicBezTo>
                  <a:cubicBezTo>
                    <a:pt x="42314" y="75373"/>
                    <a:pt x="39046" y="77530"/>
                    <a:pt x="39319" y="77519"/>
                  </a:cubicBezTo>
                  <a:cubicBezTo>
                    <a:pt x="38148" y="77519"/>
                    <a:pt x="36815" y="76457"/>
                    <a:pt x="35689" y="76159"/>
                  </a:cubicBezTo>
                  <a:cubicBezTo>
                    <a:pt x="36185" y="79558"/>
                    <a:pt x="36352" y="77968"/>
                    <a:pt x="34317" y="79451"/>
                  </a:cubicBezTo>
                  <a:cubicBezTo>
                    <a:pt x="33090" y="78782"/>
                    <a:pt x="32890" y="79069"/>
                    <a:pt x="31635" y="79069"/>
                  </a:cubicBezTo>
                  <a:cubicBezTo>
                    <a:pt x="30006" y="79546"/>
                    <a:pt x="28529" y="81950"/>
                    <a:pt x="31389" y="82102"/>
                  </a:cubicBezTo>
                  <a:cubicBezTo>
                    <a:pt x="32884" y="83136"/>
                    <a:pt x="33971" y="82316"/>
                    <a:pt x="34880" y="84366"/>
                  </a:cubicBezTo>
                  <a:cubicBezTo>
                    <a:pt x="35243" y="85197"/>
                    <a:pt x="35633" y="85725"/>
                    <a:pt x="36291" y="86219"/>
                  </a:cubicBezTo>
                  <a:cubicBezTo>
                    <a:pt x="37518" y="86444"/>
                    <a:pt x="36051" y="93499"/>
                    <a:pt x="35410" y="93971"/>
                  </a:cubicBezTo>
                  <a:cubicBezTo>
                    <a:pt x="35494" y="94021"/>
                    <a:pt x="32488" y="93594"/>
                    <a:pt x="32259" y="93617"/>
                  </a:cubicBezTo>
                  <a:cubicBezTo>
                    <a:pt x="31507" y="93740"/>
                    <a:pt x="30062" y="94487"/>
                    <a:pt x="29449" y="94487"/>
                  </a:cubicBezTo>
                  <a:cubicBezTo>
                    <a:pt x="28484" y="94487"/>
                    <a:pt x="21820" y="90825"/>
                    <a:pt x="21307" y="93729"/>
                  </a:cubicBezTo>
                  <a:cubicBezTo>
                    <a:pt x="20839" y="94448"/>
                    <a:pt x="18831" y="94516"/>
                    <a:pt x="19233" y="95605"/>
                  </a:cubicBezTo>
                  <a:cubicBezTo>
                    <a:pt x="19684" y="96824"/>
                    <a:pt x="20164" y="97380"/>
                    <a:pt x="19712" y="98852"/>
                  </a:cubicBezTo>
                  <a:cubicBezTo>
                    <a:pt x="20075" y="98532"/>
                    <a:pt x="20688" y="97981"/>
                    <a:pt x="21101" y="97874"/>
                  </a:cubicBezTo>
                  <a:cubicBezTo>
                    <a:pt x="21101" y="97942"/>
                    <a:pt x="21118" y="98015"/>
                    <a:pt x="21129" y="98082"/>
                  </a:cubicBezTo>
                  <a:cubicBezTo>
                    <a:pt x="20777" y="98240"/>
                    <a:pt x="20359" y="98582"/>
                    <a:pt x="20036" y="98863"/>
                  </a:cubicBezTo>
                  <a:cubicBezTo>
                    <a:pt x="20370" y="101475"/>
                    <a:pt x="17097" y="108283"/>
                    <a:pt x="19495" y="108906"/>
                  </a:cubicBezTo>
                  <a:cubicBezTo>
                    <a:pt x="19952" y="109546"/>
                    <a:pt x="19132" y="112366"/>
                    <a:pt x="19021" y="113001"/>
                  </a:cubicBezTo>
                  <a:cubicBezTo>
                    <a:pt x="20270" y="113018"/>
                    <a:pt x="21619" y="113102"/>
                    <a:pt x="22791" y="112647"/>
                  </a:cubicBezTo>
                  <a:cubicBezTo>
                    <a:pt x="22863" y="112445"/>
                    <a:pt x="22896" y="112231"/>
                    <a:pt x="22885" y="112012"/>
                  </a:cubicBezTo>
                  <a:cubicBezTo>
                    <a:pt x="23962" y="112321"/>
                    <a:pt x="25261" y="116826"/>
                    <a:pt x="26566" y="115219"/>
                  </a:cubicBezTo>
                  <a:cubicBezTo>
                    <a:pt x="27754" y="113765"/>
                    <a:pt x="28880" y="113079"/>
                    <a:pt x="30876" y="113248"/>
                  </a:cubicBezTo>
                  <a:cubicBezTo>
                    <a:pt x="31306" y="113225"/>
                    <a:pt x="32923" y="113445"/>
                    <a:pt x="33012" y="113495"/>
                  </a:cubicBezTo>
                  <a:cubicBezTo>
                    <a:pt x="33620" y="113815"/>
                    <a:pt x="35064" y="110917"/>
                    <a:pt x="36247" y="110765"/>
                  </a:cubicBezTo>
                  <a:cubicBezTo>
                    <a:pt x="36336" y="109765"/>
                    <a:pt x="39001" y="107081"/>
                    <a:pt x="38717" y="106800"/>
                  </a:cubicBezTo>
                  <a:cubicBezTo>
                    <a:pt x="36375" y="104491"/>
                    <a:pt x="40066" y="103671"/>
                    <a:pt x="40217" y="101492"/>
                  </a:cubicBezTo>
                  <a:cubicBezTo>
                    <a:pt x="40295" y="100385"/>
                    <a:pt x="45191" y="99284"/>
                    <a:pt x="45676" y="96903"/>
                  </a:cubicBezTo>
                  <a:cubicBezTo>
                    <a:pt x="44427" y="94150"/>
                    <a:pt x="47913" y="94521"/>
                    <a:pt x="49106" y="94521"/>
                  </a:cubicBezTo>
                  <a:cubicBezTo>
                    <a:pt x="51833" y="94521"/>
                    <a:pt x="51777" y="95645"/>
                    <a:pt x="54197" y="93695"/>
                  </a:cubicBezTo>
                  <a:cubicBezTo>
                    <a:pt x="56060" y="94353"/>
                    <a:pt x="56110" y="92089"/>
                    <a:pt x="57381" y="92089"/>
                  </a:cubicBezTo>
                  <a:cubicBezTo>
                    <a:pt x="60398" y="92229"/>
                    <a:pt x="59612" y="95420"/>
                    <a:pt x="61474" y="96802"/>
                  </a:cubicBezTo>
                  <a:cubicBezTo>
                    <a:pt x="62791" y="97779"/>
                    <a:pt x="63895" y="99897"/>
                    <a:pt x="65250" y="100542"/>
                  </a:cubicBezTo>
                  <a:cubicBezTo>
                    <a:pt x="65568" y="100694"/>
                    <a:pt x="67871" y="101750"/>
                    <a:pt x="67893" y="101806"/>
                  </a:cubicBezTo>
                  <a:cubicBezTo>
                    <a:pt x="68032" y="102166"/>
                    <a:pt x="70804" y="104502"/>
                    <a:pt x="71189" y="104581"/>
                  </a:cubicBezTo>
                  <a:cubicBezTo>
                    <a:pt x="72276" y="104800"/>
                    <a:pt x="73458" y="109069"/>
                    <a:pt x="71685" y="109170"/>
                  </a:cubicBezTo>
                  <a:cubicBezTo>
                    <a:pt x="70882" y="109120"/>
                    <a:pt x="70341" y="110265"/>
                    <a:pt x="69906" y="110265"/>
                  </a:cubicBezTo>
                  <a:cubicBezTo>
                    <a:pt x="68802" y="110265"/>
                    <a:pt x="65523" y="108715"/>
                    <a:pt x="64960" y="110080"/>
                  </a:cubicBezTo>
                  <a:cubicBezTo>
                    <a:pt x="64397" y="111428"/>
                    <a:pt x="69705" y="114388"/>
                    <a:pt x="70503" y="114388"/>
                  </a:cubicBezTo>
                  <a:cubicBezTo>
                    <a:pt x="71780" y="114388"/>
                    <a:pt x="71200" y="111063"/>
                    <a:pt x="71718" y="110383"/>
                  </a:cubicBezTo>
                  <a:cubicBezTo>
                    <a:pt x="72142" y="111125"/>
                    <a:pt x="77551" y="106648"/>
                    <a:pt x="73988" y="105165"/>
                  </a:cubicBezTo>
                  <a:cubicBezTo>
                    <a:pt x="73955" y="104373"/>
                    <a:pt x="74245" y="103783"/>
                    <a:pt x="74858" y="103401"/>
                  </a:cubicBezTo>
                  <a:cubicBezTo>
                    <a:pt x="75655" y="103401"/>
                    <a:pt x="76548" y="104604"/>
                    <a:pt x="76882" y="105278"/>
                  </a:cubicBezTo>
                  <a:cubicBezTo>
                    <a:pt x="81338" y="103812"/>
                    <a:pt x="72555" y="100363"/>
                    <a:pt x="72627" y="100043"/>
                  </a:cubicBezTo>
                  <a:cubicBezTo>
                    <a:pt x="73313" y="98520"/>
                    <a:pt x="72388" y="98779"/>
                    <a:pt x="71306" y="98779"/>
                  </a:cubicBezTo>
                  <a:cubicBezTo>
                    <a:pt x="68930" y="98779"/>
                    <a:pt x="68852" y="96122"/>
                    <a:pt x="67765" y="94656"/>
                  </a:cubicBezTo>
                  <a:cubicBezTo>
                    <a:pt x="66839" y="93415"/>
                    <a:pt x="65205" y="93055"/>
                    <a:pt x="64826" y="91364"/>
                  </a:cubicBezTo>
                  <a:cubicBezTo>
                    <a:pt x="64101" y="89573"/>
                    <a:pt x="65333" y="89528"/>
                    <a:pt x="66164" y="88736"/>
                  </a:cubicBezTo>
                  <a:cubicBezTo>
                    <a:pt x="66030" y="89500"/>
                    <a:pt x="66560" y="90572"/>
                    <a:pt x="66962" y="91134"/>
                  </a:cubicBezTo>
                  <a:cubicBezTo>
                    <a:pt x="67402" y="90775"/>
                    <a:pt x="67837" y="90758"/>
                    <a:pt x="68244" y="91162"/>
                  </a:cubicBezTo>
                  <a:cubicBezTo>
                    <a:pt x="68334" y="91011"/>
                    <a:pt x="68596" y="90342"/>
                    <a:pt x="68752" y="90342"/>
                  </a:cubicBezTo>
                  <a:cubicBezTo>
                    <a:pt x="68735" y="90342"/>
                    <a:pt x="71021" y="94454"/>
                    <a:pt x="72371" y="94780"/>
                  </a:cubicBezTo>
                  <a:cubicBezTo>
                    <a:pt x="73759" y="95122"/>
                    <a:pt x="74942" y="96481"/>
                    <a:pt x="76219" y="97228"/>
                  </a:cubicBezTo>
                  <a:lnTo>
                    <a:pt x="76224" y="97212"/>
                  </a:lnTo>
                  <a:cubicBezTo>
                    <a:pt x="76581" y="97481"/>
                    <a:pt x="76944" y="97734"/>
                    <a:pt x="77312" y="97987"/>
                  </a:cubicBezTo>
                  <a:cubicBezTo>
                    <a:pt x="77312" y="97987"/>
                    <a:pt x="77429" y="97723"/>
                    <a:pt x="77512" y="97532"/>
                  </a:cubicBezTo>
                  <a:cubicBezTo>
                    <a:pt x="78048" y="98026"/>
                    <a:pt x="78416" y="98565"/>
                    <a:pt x="79068" y="98739"/>
                  </a:cubicBezTo>
                  <a:cubicBezTo>
                    <a:pt x="79118" y="101340"/>
                    <a:pt x="78527" y="101902"/>
                    <a:pt x="80011" y="103958"/>
                  </a:cubicBezTo>
                  <a:cubicBezTo>
                    <a:pt x="78728" y="104317"/>
                    <a:pt x="80022" y="105935"/>
                    <a:pt x="80524" y="105407"/>
                  </a:cubicBezTo>
                  <a:cubicBezTo>
                    <a:pt x="81126" y="106232"/>
                    <a:pt x="81449" y="107114"/>
                    <a:pt x="81421" y="108221"/>
                  </a:cubicBezTo>
                  <a:cubicBezTo>
                    <a:pt x="82219" y="108299"/>
                    <a:pt x="83000" y="108625"/>
                    <a:pt x="83674" y="109120"/>
                  </a:cubicBezTo>
                  <a:cubicBezTo>
                    <a:pt x="83184" y="109462"/>
                    <a:pt x="82804" y="109900"/>
                    <a:pt x="82526" y="110434"/>
                  </a:cubicBezTo>
                  <a:cubicBezTo>
                    <a:pt x="84137" y="111686"/>
                    <a:pt x="82955" y="112860"/>
                    <a:pt x="84700" y="114029"/>
                  </a:cubicBezTo>
                  <a:cubicBezTo>
                    <a:pt x="84712" y="113742"/>
                    <a:pt x="84907" y="112978"/>
                    <a:pt x="85253" y="113051"/>
                  </a:cubicBezTo>
                  <a:cubicBezTo>
                    <a:pt x="85626" y="113388"/>
                    <a:pt x="85626" y="114467"/>
                    <a:pt x="85994" y="114978"/>
                  </a:cubicBezTo>
                  <a:cubicBezTo>
                    <a:pt x="86067" y="114725"/>
                    <a:pt x="86273" y="113843"/>
                    <a:pt x="86524" y="113843"/>
                  </a:cubicBezTo>
                  <a:cubicBezTo>
                    <a:pt x="86697" y="113843"/>
                    <a:pt x="87645" y="114888"/>
                    <a:pt x="87790" y="115130"/>
                  </a:cubicBezTo>
                  <a:cubicBezTo>
                    <a:pt x="87762" y="114051"/>
                    <a:pt x="87583" y="112849"/>
                    <a:pt x="87087" y="111911"/>
                  </a:cubicBezTo>
                  <a:cubicBezTo>
                    <a:pt x="87656" y="112012"/>
                    <a:pt x="88236" y="111793"/>
                    <a:pt x="88286" y="111074"/>
                  </a:cubicBezTo>
                  <a:cubicBezTo>
                    <a:pt x="88788" y="111203"/>
                    <a:pt x="89864" y="111187"/>
                    <a:pt x="89452" y="110271"/>
                  </a:cubicBezTo>
                  <a:cubicBezTo>
                    <a:pt x="89814" y="110220"/>
                    <a:pt x="90160" y="110024"/>
                    <a:pt x="90394" y="109715"/>
                  </a:cubicBezTo>
                  <a:cubicBezTo>
                    <a:pt x="89993" y="108912"/>
                    <a:pt x="84795" y="103856"/>
                    <a:pt x="86067" y="103048"/>
                  </a:cubicBezTo>
                  <a:cubicBezTo>
                    <a:pt x="86067" y="104126"/>
                    <a:pt x="89580" y="103789"/>
                    <a:pt x="88375" y="102458"/>
                  </a:cubicBezTo>
                  <a:cubicBezTo>
                    <a:pt x="90037" y="102604"/>
                    <a:pt x="90662" y="101874"/>
                    <a:pt x="92664" y="102463"/>
                  </a:cubicBezTo>
                  <a:cubicBezTo>
                    <a:pt x="93316" y="102183"/>
                    <a:pt x="93963" y="101486"/>
                    <a:pt x="94275" y="100548"/>
                  </a:cubicBezTo>
                  <a:cubicBezTo>
                    <a:pt x="94259" y="100138"/>
                    <a:pt x="94253" y="98992"/>
                    <a:pt x="94052" y="99745"/>
                  </a:cubicBezTo>
                  <a:cubicBezTo>
                    <a:pt x="94420" y="99795"/>
                    <a:pt x="94755" y="99694"/>
                    <a:pt x="95056" y="99447"/>
                  </a:cubicBezTo>
                  <a:lnTo>
                    <a:pt x="94705" y="98852"/>
                  </a:lnTo>
                  <a:cubicBezTo>
                    <a:pt x="95028" y="98492"/>
                    <a:pt x="95720" y="98335"/>
                    <a:pt x="96115" y="98256"/>
                  </a:cubicBezTo>
                  <a:cubicBezTo>
                    <a:pt x="96573" y="98784"/>
                    <a:pt x="97119" y="98863"/>
                    <a:pt x="97755" y="98577"/>
                  </a:cubicBezTo>
                  <a:cubicBezTo>
                    <a:pt x="98017" y="97863"/>
                    <a:pt x="97655" y="97060"/>
                    <a:pt x="96941" y="96729"/>
                  </a:cubicBezTo>
                  <a:cubicBezTo>
                    <a:pt x="98630" y="95302"/>
                    <a:pt x="97950" y="92286"/>
                    <a:pt x="99155" y="90572"/>
                  </a:cubicBezTo>
                  <a:cubicBezTo>
                    <a:pt x="99467" y="90129"/>
                    <a:pt x="102211" y="89629"/>
                    <a:pt x="100214" y="88191"/>
                  </a:cubicBezTo>
                  <a:cubicBezTo>
                    <a:pt x="101051" y="87539"/>
                    <a:pt x="101296" y="86500"/>
                    <a:pt x="102010" y="85865"/>
                  </a:cubicBezTo>
                  <a:cubicBezTo>
                    <a:pt x="102450" y="85821"/>
                    <a:pt x="103521" y="85882"/>
                    <a:pt x="103917" y="85618"/>
                  </a:cubicBezTo>
                  <a:cubicBezTo>
                    <a:pt x="103939" y="85652"/>
                    <a:pt x="104001" y="85736"/>
                    <a:pt x="104012" y="85747"/>
                  </a:cubicBezTo>
                  <a:cubicBezTo>
                    <a:pt x="101976" y="87157"/>
                    <a:pt x="106666" y="87101"/>
                    <a:pt x="107213" y="87337"/>
                  </a:cubicBezTo>
                  <a:cubicBezTo>
                    <a:pt x="107224" y="87298"/>
                    <a:pt x="103649" y="89466"/>
                    <a:pt x="105674" y="89466"/>
                  </a:cubicBezTo>
                  <a:cubicBezTo>
                    <a:pt x="106014" y="89466"/>
                    <a:pt x="107531" y="89606"/>
                    <a:pt x="107614" y="90056"/>
                  </a:cubicBezTo>
                  <a:cubicBezTo>
                    <a:pt x="107636" y="90449"/>
                    <a:pt x="107291" y="91033"/>
                    <a:pt x="107096" y="91319"/>
                  </a:cubicBezTo>
                  <a:cubicBezTo>
                    <a:pt x="108105" y="92527"/>
                    <a:pt x="111863" y="91039"/>
                    <a:pt x="112003" y="90814"/>
                  </a:cubicBezTo>
                  <a:cubicBezTo>
                    <a:pt x="112092" y="90668"/>
                    <a:pt x="115694" y="87551"/>
                    <a:pt x="112510" y="88820"/>
                  </a:cubicBezTo>
                  <a:cubicBezTo>
                    <a:pt x="111239" y="89320"/>
                    <a:pt x="110798" y="87871"/>
                    <a:pt x="110196" y="86933"/>
                  </a:cubicBezTo>
                  <a:cubicBezTo>
                    <a:pt x="111250" y="86759"/>
                    <a:pt x="112310" y="85770"/>
                    <a:pt x="113297" y="85483"/>
                  </a:cubicBezTo>
                  <a:cubicBezTo>
                    <a:pt x="114066" y="85596"/>
                    <a:pt x="117641" y="84439"/>
                    <a:pt x="116815" y="83299"/>
                  </a:cubicBezTo>
                  <a:cubicBezTo>
                    <a:pt x="117206" y="83057"/>
                    <a:pt x="117724" y="82507"/>
                    <a:pt x="118198" y="82507"/>
                  </a:cubicBezTo>
                  <a:cubicBezTo>
                    <a:pt x="120117" y="81181"/>
                    <a:pt x="118683" y="81574"/>
                    <a:pt x="119330" y="79749"/>
                  </a:cubicBezTo>
                  <a:cubicBezTo>
                    <a:pt x="119341" y="79726"/>
                    <a:pt x="119291" y="79861"/>
                    <a:pt x="119330" y="79749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1586" y="-1586"/>
              <a:ext cx="844200714" cy="501864303"/>
            </a:xfrm>
            <a:custGeom>
              <a:pathLst>
                <a:path extrusionOk="0" h="120000" w="120000">
                  <a:moveTo>
                    <a:pt x="75365" y="20013"/>
                  </a:moveTo>
                  <a:cubicBezTo>
                    <a:pt x="76601" y="18912"/>
                    <a:pt x="74089" y="17878"/>
                    <a:pt x="73966" y="20427"/>
                  </a:cubicBezTo>
                  <a:cubicBezTo>
                    <a:pt x="74425" y="20388"/>
                    <a:pt x="74951" y="20382"/>
                    <a:pt x="75365" y="20013"/>
                  </a:cubicBezTo>
                  <a:cubicBezTo>
                    <a:pt x="75471" y="19918"/>
                    <a:pt x="75141" y="20215"/>
                    <a:pt x="75365" y="20013"/>
                  </a:cubicBezTo>
                  <a:close/>
                  <a:moveTo>
                    <a:pt x="66093" y="5366"/>
                  </a:moveTo>
                  <a:cubicBezTo>
                    <a:pt x="66434" y="5450"/>
                    <a:pt x="69372" y="6971"/>
                    <a:pt x="69210" y="5187"/>
                  </a:cubicBezTo>
                  <a:cubicBezTo>
                    <a:pt x="69114" y="4181"/>
                    <a:pt x="66675" y="4500"/>
                    <a:pt x="66445" y="4522"/>
                  </a:cubicBezTo>
                  <a:cubicBezTo>
                    <a:pt x="66496" y="4673"/>
                    <a:pt x="66983" y="4779"/>
                    <a:pt x="66865" y="5031"/>
                  </a:cubicBezTo>
                  <a:cubicBezTo>
                    <a:pt x="66619" y="5221"/>
                    <a:pt x="66362" y="5333"/>
                    <a:pt x="66093" y="5366"/>
                  </a:cubicBezTo>
                  <a:cubicBezTo>
                    <a:pt x="66334" y="5422"/>
                    <a:pt x="66283" y="5227"/>
                    <a:pt x="66093" y="5366"/>
                  </a:cubicBezTo>
                  <a:close/>
                  <a:moveTo>
                    <a:pt x="64571" y="8480"/>
                  </a:moveTo>
                  <a:cubicBezTo>
                    <a:pt x="64476" y="8570"/>
                    <a:pt x="64431" y="8698"/>
                    <a:pt x="64420" y="8866"/>
                  </a:cubicBezTo>
                  <a:cubicBezTo>
                    <a:pt x="64560" y="9146"/>
                    <a:pt x="65808" y="8883"/>
                    <a:pt x="66020" y="8922"/>
                  </a:cubicBezTo>
                  <a:cubicBezTo>
                    <a:pt x="65830" y="9140"/>
                    <a:pt x="65349" y="9179"/>
                    <a:pt x="65410" y="9705"/>
                  </a:cubicBezTo>
                  <a:cubicBezTo>
                    <a:pt x="66199" y="9844"/>
                    <a:pt x="66714" y="9705"/>
                    <a:pt x="67380" y="9084"/>
                  </a:cubicBezTo>
                  <a:cubicBezTo>
                    <a:pt x="67486" y="8983"/>
                    <a:pt x="68393" y="7776"/>
                    <a:pt x="68387" y="7776"/>
                  </a:cubicBezTo>
                  <a:cubicBezTo>
                    <a:pt x="67850" y="7569"/>
                    <a:pt x="66876" y="7111"/>
                    <a:pt x="66350" y="7653"/>
                  </a:cubicBezTo>
                  <a:cubicBezTo>
                    <a:pt x="66496" y="7759"/>
                    <a:pt x="66513" y="7904"/>
                    <a:pt x="66401" y="8083"/>
                  </a:cubicBezTo>
                  <a:cubicBezTo>
                    <a:pt x="66015" y="8385"/>
                    <a:pt x="65757" y="7206"/>
                    <a:pt x="65489" y="8609"/>
                  </a:cubicBezTo>
                  <a:cubicBezTo>
                    <a:pt x="65343" y="8559"/>
                    <a:pt x="64409" y="6088"/>
                    <a:pt x="64213" y="8268"/>
                  </a:cubicBezTo>
                  <a:cubicBezTo>
                    <a:pt x="64353" y="8257"/>
                    <a:pt x="64605" y="8184"/>
                    <a:pt x="64571" y="8480"/>
                  </a:cubicBezTo>
                  <a:cubicBezTo>
                    <a:pt x="64549" y="8642"/>
                    <a:pt x="64605" y="8184"/>
                    <a:pt x="64571" y="8480"/>
                  </a:cubicBezTo>
                  <a:close/>
                  <a:moveTo>
                    <a:pt x="69064" y="8726"/>
                  </a:moveTo>
                  <a:cubicBezTo>
                    <a:pt x="68628" y="8777"/>
                    <a:pt x="67889" y="8911"/>
                    <a:pt x="67593" y="9559"/>
                  </a:cubicBezTo>
                  <a:cubicBezTo>
                    <a:pt x="68046" y="9917"/>
                    <a:pt x="68628" y="10247"/>
                    <a:pt x="69131" y="9951"/>
                  </a:cubicBezTo>
                  <a:cubicBezTo>
                    <a:pt x="69724" y="9604"/>
                    <a:pt x="69769" y="8648"/>
                    <a:pt x="69064" y="8726"/>
                  </a:cubicBezTo>
                  <a:cubicBezTo>
                    <a:pt x="68863" y="8749"/>
                    <a:pt x="69238" y="8709"/>
                    <a:pt x="69064" y="8726"/>
                  </a:cubicBezTo>
                  <a:close/>
                  <a:moveTo>
                    <a:pt x="69439" y="7508"/>
                  </a:moveTo>
                  <a:cubicBezTo>
                    <a:pt x="69758" y="8464"/>
                    <a:pt x="70793" y="7312"/>
                    <a:pt x="71000" y="7871"/>
                  </a:cubicBezTo>
                  <a:cubicBezTo>
                    <a:pt x="71375" y="8877"/>
                    <a:pt x="70301" y="8877"/>
                    <a:pt x="70278" y="9727"/>
                  </a:cubicBezTo>
                  <a:cubicBezTo>
                    <a:pt x="70273" y="10096"/>
                    <a:pt x="72572" y="10146"/>
                    <a:pt x="72080" y="10191"/>
                  </a:cubicBezTo>
                  <a:cubicBezTo>
                    <a:pt x="72908" y="10113"/>
                    <a:pt x="74799" y="9626"/>
                    <a:pt x="75572" y="10012"/>
                  </a:cubicBezTo>
                  <a:cubicBezTo>
                    <a:pt x="76036" y="10236"/>
                    <a:pt x="78246" y="10068"/>
                    <a:pt x="77883" y="9419"/>
                  </a:cubicBezTo>
                  <a:cubicBezTo>
                    <a:pt x="77888" y="9414"/>
                    <a:pt x="78353" y="9174"/>
                    <a:pt x="78224" y="8922"/>
                  </a:cubicBezTo>
                  <a:cubicBezTo>
                    <a:pt x="77054" y="6585"/>
                    <a:pt x="73619" y="10901"/>
                    <a:pt x="72505" y="8061"/>
                  </a:cubicBezTo>
                  <a:cubicBezTo>
                    <a:pt x="72696" y="8000"/>
                    <a:pt x="73065" y="8100"/>
                    <a:pt x="73194" y="7849"/>
                  </a:cubicBezTo>
                  <a:cubicBezTo>
                    <a:pt x="72097" y="7804"/>
                    <a:pt x="70094" y="5825"/>
                    <a:pt x="69092" y="7301"/>
                  </a:cubicBezTo>
                  <a:cubicBezTo>
                    <a:pt x="69260" y="7295"/>
                    <a:pt x="69355" y="7245"/>
                    <a:pt x="69439" y="7508"/>
                  </a:cubicBezTo>
                  <a:cubicBezTo>
                    <a:pt x="69618" y="8033"/>
                    <a:pt x="69355" y="7245"/>
                    <a:pt x="69439" y="7508"/>
                  </a:cubicBezTo>
                  <a:close/>
                  <a:moveTo>
                    <a:pt x="72623" y="4567"/>
                  </a:moveTo>
                  <a:cubicBezTo>
                    <a:pt x="72959" y="4919"/>
                    <a:pt x="73524" y="4768"/>
                    <a:pt x="73899" y="4763"/>
                  </a:cubicBezTo>
                  <a:cubicBezTo>
                    <a:pt x="73210" y="4936"/>
                    <a:pt x="72393" y="5937"/>
                    <a:pt x="73652" y="6015"/>
                  </a:cubicBezTo>
                  <a:cubicBezTo>
                    <a:pt x="74850" y="6088"/>
                    <a:pt x="75941" y="5601"/>
                    <a:pt x="77116" y="5355"/>
                  </a:cubicBezTo>
                  <a:cubicBezTo>
                    <a:pt x="76864" y="5406"/>
                    <a:pt x="76008" y="5512"/>
                    <a:pt x="75868" y="6143"/>
                  </a:cubicBezTo>
                  <a:cubicBezTo>
                    <a:pt x="75986" y="5607"/>
                    <a:pt x="77536" y="7301"/>
                    <a:pt x="76372" y="7021"/>
                  </a:cubicBezTo>
                  <a:cubicBezTo>
                    <a:pt x="76114" y="6954"/>
                    <a:pt x="76254" y="6356"/>
                    <a:pt x="75723" y="6373"/>
                  </a:cubicBezTo>
                  <a:cubicBezTo>
                    <a:pt x="75359" y="6378"/>
                    <a:pt x="74967" y="7267"/>
                    <a:pt x="75130" y="7267"/>
                  </a:cubicBezTo>
                  <a:cubicBezTo>
                    <a:pt x="74822" y="7267"/>
                    <a:pt x="73585" y="7373"/>
                    <a:pt x="73468" y="8039"/>
                  </a:cubicBezTo>
                  <a:cubicBezTo>
                    <a:pt x="73423" y="8262"/>
                    <a:pt x="78162" y="8318"/>
                    <a:pt x="78157" y="8380"/>
                  </a:cubicBezTo>
                  <a:cubicBezTo>
                    <a:pt x="77989" y="9213"/>
                    <a:pt x="80076" y="8178"/>
                    <a:pt x="80563" y="7647"/>
                  </a:cubicBezTo>
                  <a:cubicBezTo>
                    <a:pt x="80333" y="7563"/>
                    <a:pt x="79970" y="7737"/>
                    <a:pt x="79791" y="7496"/>
                  </a:cubicBezTo>
                  <a:cubicBezTo>
                    <a:pt x="80171" y="6719"/>
                    <a:pt x="80736" y="7368"/>
                    <a:pt x="81061" y="6429"/>
                  </a:cubicBezTo>
                  <a:cubicBezTo>
                    <a:pt x="81167" y="6121"/>
                    <a:pt x="83310" y="5825"/>
                    <a:pt x="83702" y="5456"/>
                  </a:cubicBezTo>
                  <a:cubicBezTo>
                    <a:pt x="83629" y="5406"/>
                    <a:pt x="83551" y="5266"/>
                    <a:pt x="83444" y="5243"/>
                  </a:cubicBezTo>
                  <a:cubicBezTo>
                    <a:pt x="84278" y="4338"/>
                    <a:pt x="85643" y="4382"/>
                    <a:pt x="86578" y="3980"/>
                  </a:cubicBezTo>
                  <a:cubicBezTo>
                    <a:pt x="87786" y="3460"/>
                    <a:pt x="89017" y="2895"/>
                    <a:pt x="90254" y="2588"/>
                  </a:cubicBezTo>
                  <a:cubicBezTo>
                    <a:pt x="90607" y="2498"/>
                    <a:pt x="93802" y="1481"/>
                    <a:pt x="93807" y="1319"/>
                  </a:cubicBezTo>
                  <a:cubicBezTo>
                    <a:pt x="93891" y="-368"/>
                    <a:pt x="78129" y="1531"/>
                    <a:pt x="76735" y="2141"/>
                  </a:cubicBezTo>
                  <a:cubicBezTo>
                    <a:pt x="77038" y="2006"/>
                    <a:pt x="78157" y="3169"/>
                    <a:pt x="78593" y="3214"/>
                  </a:cubicBezTo>
                  <a:cubicBezTo>
                    <a:pt x="78576" y="3225"/>
                    <a:pt x="78537" y="3253"/>
                    <a:pt x="78515" y="3270"/>
                  </a:cubicBezTo>
                  <a:cubicBezTo>
                    <a:pt x="78806" y="3259"/>
                    <a:pt x="79142" y="3287"/>
                    <a:pt x="79405" y="3438"/>
                  </a:cubicBezTo>
                  <a:cubicBezTo>
                    <a:pt x="78644" y="3454"/>
                    <a:pt x="78151" y="4254"/>
                    <a:pt x="77502" y="4310"/>
                  </a:cubicBezTo>
                  <a:cubicBezTo>
                    <a:pt x="78285" y="4243"/>
                    <a:pt x="76970" y="3376"/>
                    <a:pt x="76892" y="3348"/>
                  </a:cubicBezTo>
                  <a:cubicBezTo>
                    <a:pt x="75874" y="2990"/>
                    <a:pt x="75616" y="2107"/>
                    <a:pt x="74453" y="2711"/>
                  </a:cubicBezTo>
                  <a:cubicBezTo>
                    <a:pt x="74184" y="2851"/>
                    <a:pt x="71907" y="3812"/>
                    <a:pt x="72623" y="4567"/>
                  </a:cubicBezTo>
                  <a:cubicBezTo>
                    <a:pt x="72959" y="4919"/>
                    <a:pt x="72517" y="4455"/>
                    <a:pt x="72623" y="4567"/>
                  </a:cubicBezTo>
                  <a:close/>
                  <a:moveTo>
                    <a:pt x="55708" y="9045"/>
                  </a:moveTo>
                  <a:cubicBezTo>
                    <a:pt x="55546" y="9129"/>
                    <a:pt x="55277" y="9129"/>
                    <a:pt x="55215" y="9459"/>
                  </a:cubicBezTo>
                  <a:cubicBezTo>
                    <a:pt x="56284" y="9928"/>
                    <a:pt x="57375" y="9509"/>
                    <a:pt x="58466" y="9610"/>
                  </a:cubicBezTo>
                  <a:cubicBezTo>
                    <a:pt x="58271" y="10320"/>
                    <a:pt x="56866" y="9515"/>
                    <a:pt x="56525" y="10280"/>
                  </a:cubicBezTo>
                  <a:cubicBezTo>
                    <a:pt x="57140" y="11203"/>
                    <a:pt x="63211" y="9106"/>
                    <a:pt x="63027" y="8514"/>
                  </a:cubicBezTo>
                  <a:cubicBezTo>
                    <a:pt x="62898" y="8095"/>
                    <a:pt x="62411" y="8491"/>
                    <a:pt x="62226" y="8497"/>
                  </a:cubicBezTo>
                  <a:cubicBezTo>
                    <a:pt x="61611" y="8519"/>
                    <a:pt x="62159" y="7860"/>
                    <a:pt x="62176" y="7468"/>
                  </a:cubicBezTo>
                  <a:cubicBezTo>
                    <a:pt x="61695" y="7541"/>
                    <a:pt x="61236" y="7944"/>
                    <a:pt x="60760" y="7972"/>
                  </a:cubicBezTo>
                  <a:cubicBezTo>
                    <a:pt x="60884" y="8078"/>
                    <a:pt x="60968" y="8234"/>
                    <a:pt x="61023" y="8436"/>
                  </a:cubicBezTo>
                  <a:cubicBezTo>
                    <a:pt x="60850" y="8553"/>
                    <a:pt x="60665" y="8614"/>
                    <a:pt x="60481" y="8614"/>
                  </a:cubicBezTo>
                  <a:cubicBezTo>
                    <a:pt x="60660" y="8676"/>
                    <a:pt x="60811" y="8821"/>
                    <a:pt x="60928" y="9062"/>
                  </a:cubicBezTo>
                  <a:cubicBezTo>
                    <a:pt x="60705" y="9140"/>
                    <a:pt x="59557" y="9241"/>
                    <a:pt x="59255" y="9039"/>
                  </a:cubicBezTo>
                  <a:cubicBezTo>
                    <a:pt x="59350" y="8955"/>
                    <a:pt x="59434" y="8832"/>
                    <a:pt x="59502" y="8676"/>
                  </a:cubicBezTo>
                  <a:cubicBezTo>
                    <a:pt x="59199" y="8245"/>
                    <a:pt x="58858" y="8039"/>
                    <a:pt x="58472" y="8055"/>
                  </a:cubicBezTo>
                  <a:cubicBezTo>
                    <a:pt x="58925" y="7960"/>
                    <a:pt x="57884" y="7916"/>
                    <a:pt x="57728" y="7960"/>
                  </a:cubicBezTo>
                  <a:cubicBezTo>
                    <a:pt x="57017" y="8178"/>
                    <a:pt x="56390" y="8693"/>
                    <a:pt x="55708" y="9045"/>
                  </a:cubicBezTo>
                  <a:cubicBezTo>
                    <a:pt x="55546" y="9129"/>
                    <a:pt x="55764" y="9017"/>
                    <a:pt x="55708" y="9045"/>
                  </a:cubicBezTo>
                  <a:close/>
                  <a:moveTo>
                    <a:pt x="55557" y="8626"/>
                  </a:moveTo>
                  <a:cubicBezTo>
                    <a:pt x="55809" y="8525"/>
                    <a:pt x="56032" y="8352"/>
                    <a:pt x="56234" y="8111"/>
                  </a:cubicBezTo>
                  <a:cubicBezTo>
                    <a:pt x="56206" y="7960"/>
                    <a:pt x="54801" y="8715"/>
                    <a:pt x="54840" y="8916"/>
                  </a:cubicBezTo>
                  <a:cubicBezTo>
                    <a:pt x="55087" y="8894"/>
                    <a:pt x="55327" y="8799"/>
                    <a:pt x="55557" y="8626"/>
                  </a:cubicBezTo>
                  <a:cubicBezTo>
                    <a:pt x="55943" y="8408"/>
                    <a:pt x="55171" y="8849"/>
                    <a:pt x="55557" y="8626"/>
                  </a:cubicBezTo>
                  <a:close/>
                  <a:moveTo>
                    <a:pt x="47326" y="15217"/>
                  </a:moveTo>
                  <a:cubicBezTo>
                    <a:pt x="48753" y="14809"/>
                    <a:pt x="50135" y="14194"/>
                    <a:pt x="51422" y="13098"/>
                  </a:cubicBezTo>
                  <a:cubicBezTo>
                    <a:pt x="51416" y="13104"/>
                    <a:pt x="51410" y="13109"/>
                    <a:pt x="51405" y="13115"/>
                  </a:cubicBezTo>
                  <a:cubicBezTo>
                    <a:pt x="51438" y="13199"/>
                    <a:pt x="51494" y="13288"/>
                    <a:pt x="51522" y="13383"/>
                  </a:cubicBezTo>
                  <a:cubicBezTo>
                    <a:pt x="50996" y="13406"/>
                    <a:pt x="50560" y="13657"/>
                    <a:pt x="50152" y="14211"/>
                  </a:cubicBezTo>
                  <a:cubicBezTo>
                    <a:pt x="50773" y="14278"/>
                    <a:pt x="51388" y="14451"/>
                    <a:pt x="52020" y="14529"/>
                  </a:cubicBezTo>
                  <a:cubicBezTo>
                    <a:pt x="51785" y="14501"/>
                    <a:pt x="50012" y="15178"/>
                    <a:pt x="50000" y="15127"/>
                  </a:cubicBezTo>
                  <a:cubicBezTo>
                    <a:pt x="50000" y="15323"/>
                    <a:pt x="50034" y="15508"/>
                    <a:pt x="50112" y="15681"/>
                  </a:cubicBezTo>
                  <a:cubicBezTo>
                    <a:pt x="50935" y="15345"/>
                    <a:pt x="52865" y="15044"/>
                    <a:pt x="53615" y="15927"/>
                  </a:cubicBezTo>
                  <a:cubicBezTo>
                    <a:pt x="53442" y="16285"/>
                    <a:pt x="49553" y="16111"/>
                    <a:pt x="49586" y="16486"/>
                  </a:cubicBezTo>
                  <a:cubicBezTo>
                    <a:pt x="49654" y="17755"/>
                    <a:pt x="51366" y="17341"/>
                    <a:pt x="51192" y="17883"/>
                  </a:cubicBezTo>
                  <a:cubicBezTo>
                    <a:pt x="50722" y="19410"/>
                    <a:pt x="54488" y="18062"/>
                    <a:pt x="55025" y="17906"/>
                  </a:cubicBezTo>
                  <a:cubicBezTo>
                    <a:pt x="55199" y="17856"/>
                    <a:pt x="56099" y="17011"/>
                    <a:pt x="56279" y="17302"/>
                  </a:cubicBezTo>
                  <a:cubicBezTo>
                    <a:pt x="56687" y="17945"/>
                    <a:pt x="57263" y="17934"/>
                    <a:pt x="57789" y="18023"/>
                  </a:cubicBezTo>
                  <a:cubicBezTo>
                    <a:pt x="58192" y="18191"/>
                    <a:pt x="58578" y="18118"/>
                    <a:pt x="58948" y="17794"/>
                  </a:cubicBezTo>
                  <a:cubicBezTo>
                    <a:pt x="58936" y="17280"/>
                    <a:pt x="59048" y="16916"/>
                    <a:pt x="59289" y="16715"/>
                  </a:cubicBezTo>
                  <a:cubicBezTo>
                    <a:pt x="59681" y="16715"/>
                    <a:pt x="60151" y="17330"/>
                    <a:pt x="60352" y="16357"/>
                  </a:cubicBezTo>
                  <a:cubicBezTo>
                    <a:pt x="60229" y="16301"/>
                    <a:pt x="58841" y="14999"/>
                    <a:pt x="58880" y="14976"/>
                  </a:cubicBezTo>
                  <a:cubicBezTo>
                    <a:pt x="59541" y="14703"/>
                    <a:pt x="60341" y="12243"/>
                    <a:pt x="59362" y="12025"/>
                  </a:cubicBezTo>
                  <a:cubicBezTo>
                    <a:pt x="58741" y="11885"/>
                    <a:pt x="58494" y="12008"/>
                    <a:pt x="58170" y="13037"/>
                  </a:cubicBezTo>
                  <a:cubicBezTo>
                    <a:pt x="57845" y="14082"/>
                    <a:pt x="57510" y="13612"/>
                    <a:pt x="57196" y="14099"/>
                  </a:cubicBezTo>
                  <a:cubicBezTo>
                    <a:pt x="58617" y="11712"/>
                    <a:pt x="56340" y="13109"/>
                    <a:pt x="56004" y="13042"/>
                  </a:cubicBezTo>
                  <a:cubicBezTo>
                    <a:pt x="56071" y="12897"/>
                    <a:pt x="56133" y="12751"/>
                    <a:pt x="56200" y="12606"/>
                  </a:cubicBezTo>
                  <a:cubicBezTo>
                    <a:pt x="56273" y="12092"/>
                    <a:pt x="54225" y="12774"/>
                    <a:pt x="54225" y="12774"/>
                  </a:cubicBezTo>
                  <a:cubicBezTo>
                    <a:pt x="54343" y="12405"/>
                    <a:pt x="55008" y="12394"/>
                    <a:pt x="54964" y="11896"/>
                  </a:cubicBezTo>
                  <a:cubicBezTo>
                    <a:pt x="54359" y="11823"/>
                    <a:pt x="54387" y="10588"/>
                    <a:pt x="53609" y="10839"/>
                  </a:cubicBezTo>
                  <a:cubicBezTo>
                    <a:pt x="52832" y="11085"/>
                    <a:pt x="52295" y="10543"/>
                    <a:pt x="51539" y="10605"/>
                  </a:cubicBezTo>
                  <a:cubicBezTo>
                    <a:pt x="50761" y="10672"/>
                    <a:pt x="50000" y="10415"/>
                    <a:pt x="49654" y="11454"/>
                  </a:cubicBezTo>
                  <a:cubicBezTo>
                    <a:pt x="49402" y="12220"/>
                    <a:pt x="48730" y="12327"/>
                    <a:pt x="48288" y="12561"/>
                  </a:cubicBezTo>
                  <a:cubicBezTo>
                    <a:pt x="48339" y="12679"/>
                    <a:pt x="48311" y="12763"/>
                    <a:pt x="48327" y="12886"/>
                  </a:cubicBezTo>
                  <a:cubicBezTo>
                    <a:pt x="47790" y="12941"/>
                    <a:pt x="46996" y="13439"/>
                    <a:pt x="46587" y="13981"/>
                  </a:cubicBezTo>
                  <a:cubicBezTo>
                    <a:pt x="47080" y="14082"/>
                    <a:pt x="47427" y="14272"/>
                    <a:pt x="47326" y="15217"/>
                  </a:cubicBezTo>
                  <a:cubicBezTo>
                    <a:pt x="47902" y="15055"/>
                    <a:pt x="47427" y="14272"/>
                    <a:pt x="47326" y="15217"/>
                  </a:cubicBezTo>
                  <a:close/>
                  <a:moveTo>
                    <a:pt x="60363" y="16324"/>
                  </a:moveTo>
                  <a:cubicBezTo>
                    <a:pt x="60363" y="16335"/>
                    <a:pt x="60358" y="16346"/>
                    <a:pt x="60352" y="16357"/>
                  </a:cubicBezTo>
                  <a:cubicBezTo>
                    <a:pt x="60358" y="16357"/>
                    <a:pt x="60363" y="16363"/>
                    <a:pt x="60363" y="16363"/>
                  </a:cubicBezTo>
                  <a:lnTo>
                    <a:pt x="60363" y="16324"/>
                  </a:lnTo>
                  <a:cubicBezTo>
                    <a:pt x="60363" y="16335"/>
                    <a:pt x="60363" y="16324"/>
                    <a:pt x="60363" y="16324"/>
                  </a:cubicBezTo>
                  <a:close/>
                  <a:moveTo>
                    <a:pt x="83064" y="20701"/>
                  </a:moveTo>
                  <a:cubicBezTo>
                    <a:pt x="82980" y="20371"/>
                    <a:pt x="82913" y="20030"/>
                    <a:pt x="82863" y="19684"/>
                  </a:cubicBezTo>
                  <a:cubicBezTo>
                    <a:pt x="82583" y="18985"/>
                    <a:pt x="81894" y="19516"/>
                    <a:pt x="81520" y="19136"/>
                  </a:cubicBezTo>
                  <a:cubicBezTo>
                    <a:pt x="80669" y="18269"/>
                    <a:pt x="81883" y="17761"/>
                    <a:pt x="82180" y="17733"/>
                  </a:cubicBezTo>
                  <a:cubicBezTo>
                    <a:pt x="82169" y="17134"/>
                    <a:pt x="81480" y="17229"/>
                    <a:pt x="81480" y="17201"/>
                  </a:cubicBezTo>
                  <a:cubicBezTo>
                    <a:pt x="81503" y="16698"/>
                    <a:pt x="82034" y="16883"/>
                    <a:pt x="82202" y="16866"/>
                  </a:cubicBezTo>
                  <a:cubicBezTo>
                    <a:pt x="82337" y="15385"/>
                    <a:pt x="80899" y="15636"/>
                    <a:pt x="80563" y="14948"/>
                  </a:cubicBezTo>
                  <a:cubicBezTo>
                    <a:pt x="79998" y="13786"/>
                    <a:pt x="79869" y="14747"/>
                    <a:pt x="79108" y="14552"/>
                  </a:cubicBezTo>
                  <a:cubicBezTo>
                    <a:pt x="78923" y="14501"/>
                    <a:pt x="78845" y="12735"/>
                    <a:pt x="77944" y="12735"/>
                  </a:cubicBezTo>
                  <a:cubicBezTo>
                    <a:pt x="79231" y="12779"/>
                    <a:pt x="75756" y="9464"/>
                    <a:pt x="76126" y="12371"/>
                  </a:cubicBezTo>
                  <a:cubicBezTo>
                    <a:pt x="76170" y="12746"/>
                    <a:pt x="76825" y="12824"/>
                    <a:pt x="76976" y="12768"/>
                  </a:cubicBezTo>
                  <a:cubicBezTo>
                    <a:pt x="76691" y="12874"/>
                    <a:pt x="75219" y="12953"/>
                    <a:pt x="75090" y="13512"/>
                  </a:cubicBezTo>
                  <a:cubicBezTo>
                    <a:pt x="75281" y="12701"/>
                    <a:pt x="76708" y="10957"/>
                    <a:pt x="74984" y="11320"/>
                  </a:cubicBezTo>
                  <a:cubicBezTo>
                    <a:pt x="74682" y="11382"/>
                    <a:pt x="71660" y="12019"/>
                    <a:pt x="72589" y="13260"/>
                  </a:cubicBezTo>
                  <a:cubicBezTo>
                    <a:pt x="72393" y="13193"/>
                    <a:pt x="71660" y="13450"/>
                    <a:pt x="71800" y="14110"/>
                  </a:cubicBezTo>
                  <a:cubicBezTo>
                    <a:pt x="71118" y="14261"/>
                    <a:pt x="72718" y="11242"/>
                    <a:pt x="73591" y="11231"/>
                  </a:cubicBezTo>
                  <a:cubicBezTo>
                    <a:pt x="72270" y="11248"/>
                    <a:pt x="71162" y="11466"/>
                    <a:pt x="69982" y="12561"/>
                  </a:cubicBezTo>
                  <a:cubicBezTo>
                    <a:pt x="69137" y="13350"/>
                    <a:pt x="68449" y="14691"/>
                    <a:pt x="69920" y="14758"/>
                  </a:cubicBezTo>
                  <a:cubicBezTo>
                    <a:pt x="69948" y="14820"/>
                    <a:pt x="69982" y="14937"/>
                    <a:pt x="69987" y="15004"/>
                  </a:cubicBezTo>
                  <a:cubicBezTo>
                    <a:pt x="67363" y="15206"/>
                    <a:pt x="70116" y="16307"/>
                    <a:pt x="71258" y="16486"/>
                  </a:cubicBezTo>
                  <a:cubicBezTo>
                    <a:pt x="72035" y="16609"/>
                    <a:pt x="74939" y="17705"/>
                    <a:pt x="74973" y="15686"/>
                  </a:cubicBezTo>
                  <a:cubicBezTo>
                    <a:pt x="75348" y="15731"/>
                    <a:pt x="75359" y="16464"/>
                    <a:pt x="75443" y="16782"/>
                  </a:cubicBezTo>
                  <a:cubicBezTo>
                    <a:pt x="75588" y="16676"/>
                    <a:pt x="75667" y="16648"/>
                    <a:pt x="75829" y="16793"/>
                  </a:cubicBezTo>
                  <a:cubicBezTo>
                    <a:pt x="75784" y="16855"/>
                    <a:pt x="75762" y="16905"/>
                    <a:pt x="75684" y="16894"/>
                  </a:cubicBezTo>
                  <a:cubicBezTo>
                    <a:pt x="76002" y="17347"/>
                    <a:pt x="78196" y="19890"/>
                    <a:pt x="77144" y="20550"/>
                  </a:cubicBezTo>
                  <a:cubicBezTo>
                    <a:pt x="76596" y="20891"/>
                    <a:pt x="76210" y="21562"/>
                    <a:pt x="75611" y="21797"/>
                  </a:cubicBezTo>
                  <a:cubicBezTo>
                    <a:pt x="74900" y="22076"/>
                    <a:pt x="75868" y="23083"/>
                    <a:pt x="75264" y="23088"/>
                  </a:cubicBezTo>
                  <a:cubicBezTo>
                    <a:pt x="74145" y="23099"/>
                    <a:pt x="73132" y="23083"/>
                    <a:pt x="72214" y="23726"/>
                  </a:cubicBezTo>
                  <a:cubicBezTo>
                    <a:pt x="70597" y="24872"/>
                    <a:pt x="74548" y="24771"/>
                    <a:pt x="74374" y="24178"/>
                  </a:cubicBezTo>
                  <a:cubicBezTo>
                    <a:pt x="74397" y="24341"/>
                    <a:pt x="74425" y="24508"/>
                    <a:pt x="74447" y="24676"/>
                  </a:cubicBezTo>
                  <a:cubicBezTo>
                    <a:pt x="74609" y="24519"/>
                    <a:pt x="75611" y="25352"/>
                    <a:pt x="75779" y="25783"/>
                  </a:cubicBezTo>
                  <a:cubicBezTo>
                    <a:pt x="75879" y="26040"/>
                    <a:pt x="75236" y="25800"/>
                    <a:pt x="75449" y="26621"/>
                  </a:cubicBezTo>
                  <a:cubicBezTo>
                    <a:pt x="75560" y="27080"/>
                    <a:pt x="76556" y="27572"/>
                    <a:pt x="76685" y="26957"/>
                  </a:cubicBezTo>
                  <a:cubicBezTo>
                    <a:pt x="76495" y="27857"/>
                    <a:pt x="77799" y="28232"/>
                    <a:pt x="78157" y="28360"/>
                  </a:cubicBezTo>
                  <a:cubicBezTo>
                    <a:pt x="79393" y="28796"/>
                    <a:pt x="77731" y="26163"/>
                    <a:pt x="77659" y="25839"/>
                  </a:cubicBezTo>
                  <a:cubicBezTo>
                    <a:pt x="78616" y="26521"/>
                    <a:pt x="80233" y="28047"/>
                    <a:pt x="80524" y="25352"/>
                  </a:cubicBezTo>
                  <a:cubicBezTo>
                    <a:pt x="80563" y="24983"/>
                    <a:pt x="80345" y="23983"/>
                    <a:pt x="80154" y="23899"/>
                  </a:cubicBezTo>
                  <a:cubicBezTo>
                    <a:pt x="78990" y="23396"/>
                    <a:pt x="80126" y="22535"/>
                    <a:pt x="79819" y="21758"/>
                  </a:cubicBezTo>
                  <a:cubicBezTo>
                    <a:pt x="80188" y="21836"/>
                    <a:pt x="80736" y="21283"/>
                    <a:pt x="80859" y="22334"/>
                  </a:cubicBezTo>
                  <a:cubicBezTo>
                    <a:pt x="80982" y="22322"/>
                    <a:pt x="81117" y="22356"/>
                    <a:pt x="81240" y="22395"/>
                  </a:cubicBezTo>
                  <a:cubicBezTo>
                    <a:pt x="80540" y="23575"/>
                    <a:pt x="82823" y="24587"/>
                    <a:pt x="82398" y="22630"/>
                  </a:cubicBezTo>
                  <a:cubicBezTo>
                    <a:pt x="82560" y="23368"/>
                    <a:pt x="83651" y="22149"/>
                    <a:pt x="83870" y="21925"/>
                  </a:cubicBezTo>
                  <a:cubicBezTo>
                    <a:pt x="84899" y="20841"/>
                    <a:pt x="83282" y="21059"/>
                    <a:pt x="83064" y="20701"/>
                  </a:cubicBezTo>
                  <a:cubicBezTo>
                    <a:pt x="82935" y="20494"/>
                    <a:pt x="83344" y="21160"/>
                    <a:pt x="83064" y="20701"/>
                  </a:cubicBezTo>
                  <a:close/>
                  <a:moveTo>
                    <a:pt x="82303" y="51208"/>
                  </a:moveTo>
                  <a:cubicBezTo>
                    <a:pt x="81788" y="50498"/>
                    <a:pt x="82572" y="50275"/>
                    <a:pt x="82448" y="50040"/>
                  </a:cubicBezTo>
                  <a:cubicBezTo>
                    <a:pt x="82281" y="49956"/>
                    <a:pt x="82130" y="49822"/>
                    <a:pt x="81995" y="49626"/>
                  </a:cubicBezTo>
                  <a:cubicBezTo>
                    <a:pt x="81945" y="49386"/>
                    <a:pt x="82320" y="48704"/>
                    <a:pt x="82365" y="48844"/>
                  </a:cubicBezTo>
                  <a:cubicBezTo>
                    <a:pt x="82102" y="48089"/>
                    <a:pt x="80725" y="48967"/>
                    <a:pt x="80703" y="48251"/>
                  </a:cubicBezTo>
                  <a:cubicBezTo>
                    <a:pt x="80686" y="47804"/>
                    <a:pt x="81100" y="48033"/>
                    <a:pt x="81083" y="47631"/>
                  </a:cubicBezTo>
                  <a:cubicBezTo>
                    <a:pt x="81072" y="47111"/>
                    <a:pt x="79819" y="47877"/>
                    <a:pt x="79807" y="48055"/>
                  </a:cubicBezTo>
                  <a:cubicBezTo>
                    <a:pt x="79880" y="46770"/>
                    <a:pt x="81732" y="46311"/>
                    <a:pt x="81626" y="45098"/>
                  </a:cubicBezTo>
                  <a:cubicBezTo>
                    <a:pt x="81497" y="45076"/>
                    <a:pt x="81374" y="45081"/>
                    <a:pt x="81251" y="45115"/>
                  </a:cubicBezTo>
                  <a:cubicBezTo>
                    <a:pt x="82678" y="43868"/>
                    <a:pt x="82023" y="42213"/>
                    <a:pt x="81346" y="40900"/>
                  </a:cubicBezTo>
                  <a:cubicBezTo>
                    <a:pt x="82493" y="40542"/>
                    <a:pt x="79740" y="38976"/>
                    <a:pt x="79768" y="38993"/>
                  </a:cubicBezTo>
                  <a:cubicBezTo>
                    <a:pt x="79880" y="38233"/>
                    <a:pt x="79371" y="37970"/>
                    <a:pt x="79153" y="37501"/>
                  </a:cubicBezTo>
                  <a:cubicBezTo>
                    <a:pt x="79975" y="36606"/>
                    <a:pt x="79572" y="36382"/>
                    <a:pt x="79393" y="34890"/>
                  </a:cubicBezTo>
                  <a:cubicBezTo>
                    <a:pt x="79203" y="33738"/>
                    <a:pt x="79237" y="32128"/>
                    <a:pt x="78772" y="31150"/>
                  </a:cubicBezTo>
                  <a:cubicBezTo>
                    <a:pt x="78386" y="30356"/>
                    <a:pt x="76769" y="33308"/>
                    <a:pt x="76405" y="33621"/>
                  </a:cubicBezTo>
                  <a:cubicBezTo>
                    <a:pt x="75353" y="34532"/>
                    <a:pt x="75751" y="32989"/>
                    <a:pt x="74783" y="33062"/>
                  </a:cubicBezTo>
                  <a:cubicBezTo>
                    <a:pt x="74939" y="32296"/>
                    <a:pt x="75997" y="29691"/>
                    <a:pt x="74878" y="29691"/>
                  </a:cubicBezTo>
                  <a:cubicBezTo>
                    <a:pt x="74626" y="29098"/>
                    <a:pt x="73753" y="27672"/>
                    <a:pt x="73154" y="27672"/>
                  </a:cubicBezTo>
                  <a:cubicBezTo>
                    <a:pt x="72360" y="27672"/>
                    <a:pt x="70273" y="26968"/>
                    <a:pt x="69931" y="28321"/>
                  </a:cubicBezTo>
                  <a:cubicBezTo>
                    <a:pt x="69585" y="29696"/>
                    <a:pt x="69193" y="29897"/>
                    <a:pt x="68443" y="30775"/>
                  </a:cubicBezTo>
                  <a:cubicBezTo>
                    <a:pt x="68700" y="30792"/>
                    <a:pt x="69059" y="31245"/>
                    <a:pt x="69249" y="31245"/>
                  </a:cubicBezTo>
                  <a:cubicBezTo>
                    <a:pt x="69305" y="31245"/>
                    <a:pt x="67604" y="33392"/>
                    <a:pt x="67587" y="33498"/>
                  </a:cubicBezTo>
                  <a:cubicBezTo>
                    <a:pt x="67509" y="34034"/>
                    <a:pt x="67973" y="34543"/>
                    <a:pt x="68096" y="34907"/>
                  </a:cubicBezTo>
                  <a:cubicBezTo>
                    <a:pt x="68432" y="35890"/>
                    <a:pt x="67850" y="37109"/>
                    <a:pt x="67436" y="37702"/>
                  </a:cubicBezTo>
                  <a:cubicBezTo>
                    <a:pt x="66658" y="38803"/>
                    <a:pt x="65108" y="38602"/>
                    <a:pt x="64509" y="39793"/>
                  </a:cubicBezTo>
                  <a:cubicBezTo>
                    <a:pt x="64280" y="40257"/>
                    <a:pt x="64202" y="42079"/>
                    <a:pt x="64135" y="42683"/>
                  </a:cubicBezTo>
                  <a:cubicBezTo>
                    <a:pt x="64017" y="43706"/>
                    <a:pt x="63760" y="43812"/>
                    <a:pt x="63469" y="44668"/>
                  </a:cubicBezTo>
                  <a:cubicBezTo>
                    <a:pt x="63167" y="44136"/>
                    <a:pt x="62881" y="45064"/>
                    <a:pt x="62579" y="45098"/>
                  </a:cubicBezTo>
                  <a:cubicBezTo>
                    <a:pt x="61868" y="45098"/>
                    <a:pt x="61919" y="40050"/>
                    <a:pt x="62954" y="40050"/>
                  </a:cubicBezTo>
                  <a:lnTo>
                    <a:pt x="63038" y="40050"/>
                  </a:lnTo>
                  <a:lnTo>
                    <a:pt x="63133" y="39222"/>
                  </a:lnTo>
                  <a:cubicBezTo>
                    <a:pt x="62075" y="38367"/>
                    <a:pt x="60727" y="39016"/>
                    <a:pt x="59764" y="37562"/>
                  </a:cubicBezTo>
                  <a:cubicBezTo>
                    <a:pt x="58813" y="36142"/>
                    <a:pt x="58388" y="35460"/>
                    <a:pt x="57012" y="35896"/>
                  </a:cubicBezTo>
                  <a:lnTo>
                    <a:pt x="57409" y="33313"/>
                  </a:lnTo>
                  <a:lnTo>
                    <a:pt x="56486" y="33313"/>
                  </a:lnTo>
                  <a:cubicBezTo>
                    <a:pt x="56799" y="31642"/>
                    <a:pt x="57817" y="30747"/>
                    <a:pt x="58623" y="29836"/>
                  </a:cubicBezTo>
                  <a:cubicBezTo>
                    <a:pt x="58880" y="29584"/>
                    <a:pt x="60956" y="27941"/>
                    <a:pt x="60968" y="27622"/>
                  </a:cubicBezTo>
                  <a:cubicBezTo>
                    <a:pt x="61320" y="27549"/>
                    <a:pt x="62461" y="27399"/>
                    <a:pt x="62232" y="26348"/>
                  </a:cubicBezTo>
                  <a:cubicBezTo>
                    <a:pt x="62820" y="26420"/>
                    <a:pt x="66434" y="24967"/>
                    <a:pt x="66199" y="23597"/>
                  </a:cubicBezTo>
                  <a:cubicBezTo>
                    <a:pt x="66384" y="23491"/>
                    <a:pt x="66580" y="23435"/>
                    <a:pt x="66759" y="23290"/>
                  </a:cubicBezTo>
                  <a:cubicBezTo>
                    <a:pt x="66501" y="23714"/>
                    <a:pt x="65086" y="25330"/>
                    <a:pt x="64963" y="25738"/>
                  </a:cubicBezTo>
                  <a:cubicBezTo>
                    <a:pt x="65276" y="25822"/>
                    <a:pt x="65640" y="25615"/>
                    <a:pt x="65970" y="25638"/>
                  </a:cubicBezTo>
                  <a:cubicBezTo>
                    <a:pt x="66020" y="25956"/>
                    <a:pt x="65830" y="26102"/>
                    <a:pt x="65824" y="26381"/>
                  </a:cubicBezTo>
                  <a:cubicBezTo>
                    <a:pt x="66485" y="26582"/>
                    <a:pt x="67704" y="24749"/>
                    <a:pt x="68230" y="25291"/>
                  </a:cubicBezTo>
                  <a:cubicBezTo>
                    <a:pt x="68202" y="25263"/>
                    <a:pt x="70038" y="26817"/>
                    <a:pt x="69764" y="25408"/>
                  </a:cubicBezTo>
                  <a:cubicBezTo>
                    <a:pt x="69708" y="25123"/>
                    <a:pt x="69170" y="24995"/>
                    <a:pt x="69081" y="25218"/>
                  </a:cubicBezTo>
                  <a:cubicBezTo>
                    <a:pt x="69624" y="23860"/>
                    <a:pt x="68130" y="24033"/>
                    <a:pt x="68040" y="23083"/>
                  </a:cubicBezTo>
                  <a:cubicBezTo>
                    <a:pt x="67900" y="23155"/>
                    <a:pt x="67760" y="23228"/>
                    <a:pt x="67626" y="23301"/>
                  </a:cubicBezTo>
                  <a:cubicBezTo>
                    <a:pt x="67637" y="23038"/>
                    <a:pt x="67676" y="22792"/>
                    <a:pt x="67749" y="22557"/>
                  </a:cubicBezTo>
                  <a:cubicBezTo>
                    <a:pt x="67654" y="22501"/>
                    <a:pt x="67553" y="22507"/>
                    <a:pt x="67453" y="22546"/>
                  </a:cubicBezTo>
                  <a:cubicBezTo>
                    <a:pt x="67503" y="22406"/>
                    <a:pt x="67509" y="22261"/>
                    <a:pt x="67469" y="22104"/>
                  </a:cubicBezTo>
                  <a:cubicBezTo>
                    <a:pt x="67833" y="22009"/>
                    <a:pt x="67772" y="22429"/>
                    <a:pt x="68107" y="22552"/>
                  </a:cubicBezTo>
                  <a:cubicBezTo>
                    <a:pt x="68314" y="23217"/>
                    <a:pt x="69154" y="23781"/>
                    <a:pt x="68907" y="22635"/>
                  </a:cubicBezTo>
                  <a:cubicBezTo>
                    <a:pt x="68997" y="22602"/>
                    <a:pt x="69064" y="22518"/>
                    <a:pt x="69098" y="22384"/>
                  </a:cubicBezTo>
                  <a:cubicBezTo>
                    <a:pt x="69652" y="22663"/>
                    <a:pt x="72002" y="21059"/>
                    <a:pt x="71465" y="19801"/>
                  </a:cubicBezTo>
                  <a:lnTo>
                    <a:pt x="71610" y="19723"/>
                  </a:lnTo>
                  <a:cubicBezTo>
                    <a:pt x="71593" y="19572"/>
                    <a:pt x="71565" y="19393"/>
                    <a:pt x="71521" y="19259"/>
                  </a:cubicBezTo>
                  <a:cubicBezTo>
                    <a:pt x="71828" y="19315"/>
                    <a:pt x="72556" y="19220"/>
                    <a:pt x="72505" y="18487"/>
                  </a:cubicBezTo>
                  <a:cubicBezTo>
                    <a:pt x="72500" y="18370"/>
                    <a:pt x="72248" y="17246"/>
                    <a:pt x="72248" y="17481"/>
                  </a:cubicBezTo>
                  <a:cubicBezTo>
                    <a:pt x="71884" y="16693"/>
                    <a:pt x="70625" y="16464"/>
                    <a:pt x="70082" y="16944"/>
                  </a:cubicBezTo>
                  <a:cubicBezTo>
                    <a:pt x="69881" y="17118"/>
                    <a:pt x="69545" y="18197"/>
                    <a:pt x="69646" y="18197"/>
                  </a:cubicBezTo>
                  <a:cubicBezTo>
                    <a:pt x="69400" y="18504"/>
                    <a:pt x="68969" y="18962"/>
                    <a:pt x="68689" y="19320"/>
                  </a:cubicBezTo>
                  <a:cubicBezTo>
                    <a:pt x="68365" y="19276"/>
                    <a:pt x="67643" y="19516"/>
                    <a:pt x="67727" y="20237"/>
                  </a:cubicBezTo>
                  <a:cubicBezTo>
                    <a:pt x="66988" y="20986"/>
                    <a:pt x="67453" y="19628"/>
                    <a:pt x="67441" y="19846"/>
                  </a:cubicBezTo>
                  <a:cubicBezTo>
                    <a:pt x="68230" y="19846"/>
                    <a:pt x="68124" y="16218"/>
                    <a:pt x="66473" y="18392"/>
                  </a:cubicBezTo>
                  <a:cubicBezTo>
                    <a:pt x="66501" y="18258"/>
                    <a:pt x="66507" y="18124"/>
                    <a:pt x="66490" y="17990"/>
                  </a:cubicBezTo>
                  <a:cubicBezTo>
                    <a:pt x="66792" y="17844"/>
                    <a:pt x="66932" y="17665"/>
                    <a:pt x="66932" y="17419"/>
                  </a:cubicBezTo>
                  <a:cubicBezTo>
                    <a:pt x="66921" y="17174"/>
                    <a:pt x="66809" y="16911"/>
                    <a:pt x="66529" y="16900"/>
                  </a:cubicBezTo>
                  <a:cubicBezTo>
                    <a:pt x="66994" y="16469"/>
                    <a:pt x="66742" y="16139"/>
                    <a:pt x="66569" y="15608"/>
                  </a:cubicBezTo>
                  <a:cubicBezTo>
                    <a:pt x="66714" y="15016"/>
                    <a:pt x="66955" y="14803"/>
                    <a:pt x="66563" y="14188"/>
                  </a:cubicBezTo>
                  <a:cubicBezTo>
                    <a:pt x="68012" y="13545"/>
                    <a:pt x="69461" y="12265"/>
                    <a:pt x="70967" y="11538"/>
                  </a:cubicBezTo>
                  <a:cubicBezTo>
                    <a:pt x="69926" y="10750"/>
                    <a:pt x="68684" y="10241"/>
                    <a:pt x="67559" y="10856"/>
                  </a:cubicBezTo>
                  <a:cubicBezTo>
                    <a:pt x="66417" y="11477"/>
                    <a:pt x="66076" y="13473"/>
                    <a:pt x="65002" y="14065"/>
                  </a:cubicBezTo>
                  <a:cubicBezTo>
                    <a:pt x="65114" y="13892"/>
                    <a:pt x="65528" y="13350"/>
                    <a:pt x="65539" y="13059"/>
                  </a:cubicBezTo>
                  <a:cubicBezTo>
                    <a:pt x="65477" y="13081"/>
                    <a:pt x="65388" y="13020"/>
                    <a:pt x="65338" y="13020"/>
                  </a:cubicBezTo>
                  <a:cubicBezTo>
                    <a:pt x="65388" y="12897"/>
                    <a:pt x="65366" y="12819"/>
                    <a:pt x="65382" y="12684"/>
                  </a:cubicBezTo>
                  <a:cubicBezTo>
                    <a:pt x="65254" y="12707"/>
                    <a:pt x="65153" y="12662"/>
                    <a:pt x="65075" y="12539"/>
                  </a:cubicBezTo>
                  <a:cubicBezTo>
                    <a:pt x="65231" y="12366"/>
                    <a:pt x="66311" y="11969"/>
                    <a:pt x="66222" y="11477"/>
                  </a:cubicBezTo>
                  <a:cubicBezTo>
                    <a:pt x="66104" y="10823"/>
                    <a:pt x="64403" y="11549"/>
                    <a:pt x="64168" y="11589"/>
                  </a:cubicBezTo>
                  <a:cubicBezTo>
                    <a:pt x="62736" y="11823"/>
                    <a:pt x="64017" y="12360"/>
                    <a:pt x="63217" y="12975"/>
                  </a:cubicBezTo>
                  <a:cubicBezTo>
                    <a:pt x="62959" y="13176"/>
                    <a:pt x="61924" y="11723"/>
                    <a:pt x="61964" y="13148"/>
                  </a:cubicBezTo>
                  <a:cubicBezTo>
                    <a:pt x="61980" y="13679"/>
                    <a:pt x="62752" y="14048"/>
                    <a:pt x="62915" y="14893"/>
                  </a:cubicBezTo>
                  <a:cubicBezTo>
                    <a:pt x="63485" y="15032"/>
                    <a:pt x="63972" y="14457"/>
                    <a:pt x="64532" y="14339"/>
                  </a:cubicBezTo>
                  <a:cubicBezTo>
                    <a:pt x="63536" y="14971"/>
                    <a:pt x="62965" y="16519"/>
                    <a:pt x="63810" y="17693"/>
                  </a:cubicBezTo>
                  <a:cubicBezTo>
                    <a:pt x="63513" y="17945"/>
                    <a:pt x="63306" y="18141"/>
                    <a:pt x="63284" y="18733"/>
                  </a:cubicBezTo>
                  <a:lnTo>
                    <a:pt x="63430" y="18806"/>
                  </a:lnTo>
                  <a:cubicBezTo>
                    <a:pt x="62551" y="19175"/>
                    <a:pt x="62372" y="19527"/>
                    <a:pt x="61734" y="20293"/>
                  </a:cubicBezTo>
                  <a:cubicBezTo>
                    <a:pt x="61734" y="20293"/>
                    <a:pt x="61734" y="20293"/>
                    <a:pt x="61734" y="20293"/>
                  </a:cubicBezTo>
                  <a:cubicBezTo>
                    <a:pt x="61891" y="19818"/>
                    <a:pt x="62204" y="19298"/>
                    <a:pt x="61829" y="18800"/>
                  </a:cubicBezTo>
                  <a:cubicBezTo>
                    <a:pt x="62249" y="18828"/>
                    <a:pt x="62641" y="18655"/>
                    <a:pt x="62999" y="18292"/>
                  </a:cubicBezTo>
                  <a:cubicBezTo>
                    <a:pt x="63071" y="18213"/>
                    <a:pt x="62204" y="16872"/>
                    <a:pt x="62059" y="16872"/>
                  </a:cubicBezTo>
                  <a:cubicBezTo>
                    <a:pt x="61846" y="16872"/>
                    <a:pt x="60598" y="17833"/>
                    <a:pt x="60464" y="18202"/>
                  </a:cubicBezTo>
                  <a:cubicBezTo>
                    <a:pt x="60682" y="18292"/>
                    <a:pt x="60900" y="18392"/>
                    <a:pt x="61119" y="18498"/>
                  </a:cubicBezTo>
                  <a:cubicBezTo>
                    <a:pt x="60358" y="18504"/>
                    <a:pt x="60005" y="19438"/>
                    <a:pt x="59205" y="19404"/>
                  </a:cubicBezTo>
                  <a:cubicBezTo>
                    <a:pt x="58489" y="19555"/>
                    <a:pt x="56922" y="19868"/>
                    <a:pt x="56390" y="18862"/>
                  </a:cubicBezTo>
                  <a:cubicBezTo>
                    <a:pt x="56989" y="17498"/>
                    <a:pt x="53005" y="17716"/>
                    <a:pt x="53811" y="19656"/>
                  </a:cubicBezTo>
                  <a:cubicBezTo>
                    <a:pt x="53319" y="20299"/>
                    <a:pt x="52932" y="19454"/>
                    <a:pt x="52418" y="19354"/>
                  </a:cubicBezTo>
                  <a:cubicBezTo>
                    <a:pt x="51550" y="19460"/>
                    <a:pt x="50694" y="19868"/>
                    <a:pt x="49821" y="19745"/>
                  </a:cubicBezTo>
                  <a:cubicBezTo>
                    <a:pt x="51125" y="19013"/>
                    <a:pt x="50661" y="17783"/>
                    <a:pt x="49424" y="17967"/>
                  </a:cubicBezTo>
                  <a:cubicBezTo>
                    <a:pt x="48769" y="18057"/>
                    <a:pt x="48148" y="17626"/>
                    <a:pt x="47550" y="17235"/>
                  </a:cubicBezTo>
                  <a:cubicBezTo>
                    <a:pt x="46447" y="16519"/>
                    <a:pt x="46307" y="17045"/>
                    <a:pt x="45311" y="17123"/>
                  </a:cubicBezTo>
                  <a:cubicBezTo>
                    <a:pt x="46123" y="15340"/>
                    <a:pt x="43890" y="17162"/>
                    <a:pt x="43778" y="17174"/>
                  </a:cubicBezTo>
                  <a:cubicBezTo>
                    <a:pt x="43655" y="16916"/>
                    <a:pt x="43963" y="16352"/>
                    <a:pt x="43767" y="16000"/>
                  </a:cubicBezTo>
                  <a:cubicBezTo>
                    <a:pt x="43448" y="15418"/>
                    <a:pt x="42609" y="16150"/>
                    <a:pt x="42262" y="16324"/>
                  </a:cubicBezTo>
                  <a:cubicBezTo>
                    <a:pt x="41865" y="15111"/>
                    <a:pt x="40287" y="16911"/>
                    <a:pt x="39839" y="16911"/>
                  </a:cubicBezTo>
                  <a:cubicBezTo>
                    <a:pt x="39380" y="16911"/>
                    <a:pt x="38955" y="16793"/>
                    <a:pt x="38491" y="16832"/>
                  </a:cubicBezTo>
                  <a:cubicBezTo>
                    <a:pt x="37830" y="16883"/>
                    <a:pt x="37170" y="17593"/>
                    <a:pt x="36594" y="17654"/>
                  </a:cubicBezTo>
                  <a:cubicBezTo>
                    <a:pt x="36006" y="18381"/>
                    <a:pt x="34921" y="16598"/>
                    <a:pt x="34143" y="16782"/>
                  </a:cubicBezTo>
                  <a:cubicBezTo>
                    <a:pt x="33499" y="15088"/>
                    <a:pt x="29661" y="14859"/>
                    <a:pt x="28581" y="14870"/>
                  </a:cubicBezTo>
                  <a:lnTo>
                    <a:pt x="28906" y="14507"/>
                  </a:lnTo>
                  <a:cubicBezTo>
                    <a:pt x="24536" y="13048"/>
                    <a:pt x="19729" y="15658"/>
                    <a:pt x="15560" y="17816"/>
                  </a:cubicBezTo>
                  <a:cubicBezTo>
                    <a:pt x="15611" y="18141"/>
                    <a:pt x="15633" y="18476"/>
                    <a:pt x="15633" y="18806"/>
                  </a:cubicBezTo>
                  <a:cubicBezTo>
                    <a:pt x="15784" y="18784"/>
                    <a:pt x="15924" y="18901"/>
                    <a:pt x="16008" y="19069"/>
                  </a:cubicBezTo>
                  <a:cubicBezTo>
                    <a:pt x="16198" y="19460"/>
                    <a:pt x="15930" y="19902"/>
                    <a:pt x="15712" y="20047"/>
                  </a:cubicBezTo>
                  <a:cubicBezTo>
                    <a:pt x="15706" y="20215"/>
                    <a:pt x="15767" y="20327"/>
                    <a:pt x="15907" y="20382"/>
                  </a:cubicBezTo>
                  <a:cubicBezTo>
                    <a:pt x="14934" y="20181"/>
                    <a:pt x="14050" y="20668"/>
                    <a:pt x="13126" y="21104"/>
                  </a:cubicBezTo>
                  <a:cubicBezTo>
                    <a:pt x="12942" y="21187"/>
                    <a:pt x="10004" y="22149"/>
                    <a:pt x="11302" y="22798"/>
                  </a:cubicBezTo>
                  <a:cubicBezTo>
                    <a:pt x="10021" y="24916"/>
                    <a:pt x="13457" y="24313"/>
                    <a:pt x="14044" y="23955"/>
                  </a:cubicBezTo>
                  <a:cubicBezTo>
                    <a:pt x="13613" y="25777"/>
                    <a:pt x="10631" y="25638"/>
                    <a:pt x="9719" y="26208"/>
                  </a:cubicBezTo>
                  <a:cubicBezTo>
                    <a:pt x="9008" y="26873"/>
                    <a:pt x="7413" y="27097"/>
                    <a:pt x="7240" y="28707"/>
                  </a:cubicBezTo>
                  <a:cubicBezTo>
                    <a:pt x="7111" y="29892"/>
                    <a:pt x="6031" y="32346"/>
                    <a:pt x="7962" y="31133"/>
                  </a:cubicBezTo>
                  <a:cubicBezTo>
                    <a:pt x="7732" y="31670"/>
                    <a:pt x="7206" y="32234"/>
                    <a:pt x="6893" y="32592"/>
                  </a:cubicBezTo>
                  <a:lnTo>
                    <a:pt x="6977" y="33213"/>
                  </a:lnTo>
                  <a:cubicBezTo>
                    <a:pt x="7302" y="33257"/>
                    <a:pt x="7682" y="33218"/>
                    <a:pt x="7984" y="33034"/>
                  </a:cubicBezTo>
                  <a:cubicBezTo>
                    <a:pt x="8852" y="32497"/>
                    <a:pt x="8421" y="33464"/>
                    <a:pt x="9042" y="33626"/>
                  </a:cubicBezTo>
                  <a:cubicBezTo>
                    <a:pt x="9092" y="33626"/>
                    <a:pt x="9131" y="33610"/>
                    <a:pt x="9170" y="33587"/>
                  </a:cubicBezTo>
                  <a:cubicBezTo>
                    <a:pt x="7095" y="35499"/>
                    <a:pt x="4907" y="36455"/>
                    <a:pt x="2674" y="37696"/>
                  </a:cubicBezTo>
                  <a:cubicBezTo>
                    <a:pt x="1919" y="38116"/>
                    <a:pt x="979" y="38065"/>
                    <a:pt x="302" y="38848"/>
                  </a:cubicBezTo>
                  <a:cubicBezTo>
                    <a:pt x="-861" y="40195"/>
                    <a:pt x="1661" y="39273"/>
                    <a:pt x="1924" y="39139"/>
                  </a:cubicBezTo>
                  <a:cubicBezTo>
                    <a:pt x="3933" y="38127"/>
                    <a:pt x="5975" y="37394"/>
                    <a:pt x="7967" y="36382"/>
                  </a:cubicBezTo>
                  <a:cubicBezTo>
                    <a:pt x="9070" y="35823"/>
                    <a:pt x="13540" y="33923"/>
                    <a:pt x="13540" y="32078"/>
                  </a:cubicBezTo>
                  <a:cubicBezTo>
                    <a:pt x="14346" y="31692"/>
                    <a:pt x="14240" y="32184"/>
                    <a:pt x="14906" y="32257"/>
                  </a:cubicBezTo>
                  <a:cubicBezTo>
                    <a:pt x="15527" y="32894"/>
                    <a:pt x="16685" y="31692"/>
                    <a:pt x="17340" y="31508"/>
                  </a:cubicBezTo>
                  <a:cubicBezTo>
                    <a:pt x="18297" y="31228"/>
                    <a:pt x="18767" y="30585"/>
                    <a:pt x="19567" y="29808"/>
                  </a:cubicBezTo>
                  <a:cubicBezTo>
                    <a:pt x="20098" y="29288"/>
                    <a:pt x="20563" y="30300"/>
                    <a:pt x="21050" y="30484"/>
                  </a:cubicBezTo>
                  <a:cubicBezTo>
                    <a:pt x="21189" y="31435"/>
                    <a:pt x="22991" y="31362"/>
                    <a:pt x="23534" y="31591"/>
                  </a:cubicBezTo>
                  <a:cubicBezTo>
                    <a:pt x="24759" y="32117"/>
                    <a:pt x="25241" y="34554"/>
                    <a:pt x="23965" y="35712"/>
                  </a:cubicBezTo>
                  <a:cubicBezTo>
                    <a:pt x="24127" y="35773"/>
                    <a:pt x="24289" y="35829"/>
                    <a:pt x="24452" y="35879"/>
                  </a:cubicBezTo>
                  <a:cubicBezTo>
                    <a:pt x="24653" y="36455"/>
                    <a:pt x="24161" y="37087"/>
                    <a:pt x="24743" y="37238"/>
                  </a:cubicBezTo>
                  <a:cubicBezTo>
                    <a:pt x="24787" y="37059"/>
                    <a:pt x="24849" y="36891"/>
                    <a:pt x="24927" y="36746"/>
                  </a:cubicBezTo>
                  <a:cubicBezTo>
                    <a:pt x="24843" y="37064"/>
                    <a:pt x="24866" y="37333"/>
                    <a:pt x="24989" y="37556"/>
                  </a:cubicBezTo>
                  <a:cubicBezTo>
                    <a:pt x="24631" y="38574"/>
                    <a:pt x="25073" y="40631"/>
                    <a:pt x="25739" y="39038"/>
                  </a:cubicBezTo>
                  <a:cubicBezTo>
                    <a:pt x="25828" y="39273"/>
                    <a:pt x="26002" y="39295"/>
                    <a:pt x="26119" y="39133"/>
                  </a:cubicBezTo>
                  <a:cubicBezTo>
                    <a:pt x="26270" y="40055"/>
                    <a:pt x="24524" y="41995"/>
                    <a:pt x="25582" y="42554"/>
                  </a:cubicBezTo>
                  <a:cubicBezTo>
                    <a:pt x="25520" y="42705"/>
                    <a:pt x="25386" y="45780"/>
                    <a:pt x="25453" y="45942"/>
                  </a:cubicBezTo>
                  <a:cubicBezTo>
                    <a:pt x="23601" y="45014"/>
                    <a:pt x="25173" y="49006"/>
                    <a:pt x="25806" y="49800"/>
                  </a:cubicBezTo>
                  <a:cubicBezTo>
                    <a:pt x="25006" y="51700"/>
                    <a:pt x="24647" y="54244"/>
                    <a:pt x="23775" y="56240"/>
                  </a:cubicBezTo>
                  <a:cubicBezTo>
                    <a:pt x="23674" y="56480"/>
                    <a:pt x="21615" y="59952"/>
                    <a:pt x="21995" y="60589"/>
                  </a:cubicBezTo>
                  <a:cubicBezTo>
                    <a:pt x="21844" y="60796"/>
                    <a:pt x="21732" y="61529"/>
                    <a:pt x="21632" y="61814"/>
                  </a:cubicBezTo>
                  <a:lnTo>
                    <a:pt x="21861" y="61814"/>
                  </a:lnTo>
                  <a:cubicBezTo>
                    <a:pt x="20608" y="61814"/>
                    <a:pt x="20552" y="68349"/>
                    <a:pt x="21173" y="69383"/>
                  </a:cubicBezTo>
                  <a:cubicBezTo>
                    <a:pt x="20775" y="69914"/>
                    <a:pt x="21128" y="71927"/>
                    <a:pt x="21380" y="72408"/>
                  </a:cubicBezTo>
                  <a:cubicBezTo>
                    <a:pt x="21145" y="73246"/>
                    <a:pt x="22113" y="74627"/>
                    <a:pt x="22734" y="74476"/>
                  </a:cubicBezTo>
                  <a:cubicBezTo>
                    <a:pt x="22717" y="74566"/>
                    <a:pt x="22706" y="74655"/>
                    <a:pt x="22700" y="74744"/>
                  </a:cubicBezTo>
                  <a:lnTo>
                    <a:pt x="22868" y="74795"/>
                  </a:lnTo>
                  <a:lnTo>
                    <a:pt x="22902" y="74990"/>
                  </a:lnTo>
                  <a:cubicBezTo>
                    <a:pt x="24004" y="75415"/>
                    <a:pt x="22952" y="79239"/>
                    <a:pt x="23651" y="80380"/>
                  </a:cubicBezTo>
                  <a:cubicBezTo>
                    <a:pt x="23444" y="80995"/>
                    <a:pt x="25425" y="85148"/>
                    <a:pt x="23657" y="84148"/>
                  </a:cubicBezTo>
                  <a:cubicBezTo>
                    <a:pt x="23657" y="84360"/>
                    <a:pt x="23612" y="84550"/>
                    <a:pt x="23523" y="84701"/>
                  </a:cubicBezTo>
                  <a:cubicBezTo>
                    <a:pt x="23870" y="85333"/>
                    <a:pt x="24088" y="85886"/>
                    <a:pt x="24256" y="86680"/>
                  </a:cubicBezTo>
                  <a:lnTo>
                    <a:pt x="24317" y="86680"/>
                  </a:lnTo>
                  <a:cubicBezTo>
                    <a:pt x="24547" y="86412"/>
                    <a:pt x="24586" y="86893"/>
                    <a:pt x="25000" y="86669"/>
                  </a:cubicBezTo>
                  <a:cubicBezTo>
                    <a:pt x="25576" y="88329"/>
                    <a:pt x="25380" y="88519"/>
                    <a:pt x="25000" y="90308"/>
                  </a:cubicBezTo>
                  <a:cubicBezTo>
                    <a:pt x="25979" y="89923"/>
                    <a:pt x="26662" y="92215"/>
                    <a:pt x="26891" y="93411"/>
                  </a:cubicBezTo>
                  <a:cubicBezTo>
                    <a:pt x="28139" y="92930"/>
                    <a:pt x="27613" y="91153"/>
                    <a:pt x="27171" y="89900"/>
                  </a:cubicBezTo>
                  <a:lnTo>
                    <a:pt x="26964" y="89951"/>
                  </a:lnTo>
                  <a:cubicBezTo>
                    <a:pt x="27154" y="89598"/>
                    <a:pt x="27109" y="89168"/>
                    <a:pt x="26930" y="88860"/>
                  </a:cubicBezTo>
                  <a:lnTo>
                    <a:pt x="26852" y="88894"/>
                  </a:lnTo>
                  <a:cubicBezTo>
                    <a:pt x="26707" y="87698"/>
                    <a:pt x="26360" y="86445"/>
                    <a:pt x="26270" y="85350"/>
                  </a:cubicBezTo>
                  <a:cubicBezTo>
                    <a:pt x="26197" y="84438"/>
                    <a:pt x="25778" y="84187"/>
                    <a:pt x="26041" y="83058"/>
                  </a:cubicBezTo>
                  <a:cubicBezTo>
                    <a:pt x="25979" y="83063"/>
                    <a:pt x="25918" y="83074"/>
                    <a:pt x="25856" y="83085"/>
                  </a:cubicBezTo>
                  <a:cubicBezTo>
                    <a:pt x="25856" y="82129"/>
                    <a:pt x="24256" y="79189"/>
                    <a:pt x="25414" y="78289"/>
                  </a:cubicBezTo>
                  <a:cubicBezTo>
                    <a:pt x="25560" y="78535"/>
                    <a:pt x="25722" y="78563"/>
                    <a:pt x="25923" y="78552"/>
                  </a:cubicBezTo>
                  <a:cubicBezTo>
                    <a:pt x="26007" y="78775"/>
                    <a:pt x="26119" y="78893"/>
                    <a:pt x="26265" y="79004"/>
                  </a:cubicBezTo>
                  <a:cubicBezTo>
                    <a:pt x="25772" y="80424"/>
                    <a:pt x="26477" y="84114"/>
                    <a:pt x="27350" y="84673"/>
                  </a:cubicBezTo>
                  <a:cubicBezTo>
                    <a:pt x="27238" y="85215"/>
                    <a:pt x="27406" y="85858"/>
                    <a:pt x="27742" y="86026"/>
                  </a:cubicBezTo>
                  <a:cubicBezTo>
                    <a:pt x="27719" y="86496"/>
                    <a:pt x="27854" y="86764"/>
                    <a:pt x="28145" y="86753"/>
                  </a:cubicBezTo>
                  <a:cubicBezTo>
                    <a:pt x="28212" y="87183"/>
                    <a:pt x="27938" y="88005"/>
                    <a:pt x="27898" y="88525"/>
                  </a:cubicBezTo>
                  <a:cubicBezTo>
                    <a:pt x="29213" y="88866"/>
                    <a:pt x="31580" y="95301"/>
                    <a:pt x="30069" y="96866"/>
                  </a:cubicBezTo>
                  <a:lnTo>
                    <a:pt x="30137" y="96866"/>
                  </a:lnTo>
                  <a:cubicBezTo>
                    <a:pt x="30008" y="98856"/>
                    <a:pt x="31894" y="101914"/>
                    <a:pt x="33130" y="101685"/>
                  </a:cubicBezTo>
                  <a:cubicBezTo>
                    <a:pt x="34093" y="102395"/>
                    <a:pt x="35587" y="105168"/>
                    <a:pt x="36750" y="105168"/>
                  </a:cubicBezTo>
                  <a:cubicBezTo>
                    <a:pt x="37528" y="105168"/>
                    <a:pt x="38015" y="105861"/>
                    <a:pt x="38793" y="105118"/>
                  </a:cubicBezTo>
                  <a:cubicBezTo>
                    <a:pt x="39794" y="104173"/>
                    <a:pt x="40427" y="105665"/>
                    <a:pt x="41059" y="106990"/>
                  </a:cubicBezTo>
                  <a:lnTo>
                    <a:pt x="40958" y="107522"/>
                  </a:lnTo>
                  <a:cubicBezTo>
                    <a:pt x="41697" y="108774"/>
                    <a:pt x="42575" y="108533"/>
                    <a:pt x="43375" y="109450"/>
                  </a:cubicBezTo>
                  <a:lnTo>
                    <a:pt x="43347" y="109316"/>
                  </a:lnTo>
                  <a:cubicBezTo>
                    <a:pt x="43817" y="109663"/>
                    <a:pt x="44573" y="110322"/>
                    <a:pt x="45088" y="109881"/>
                  </a:cubicBezTo>
                  <a:cubicBezTo>
                    <a:pt x="45144" y="110110"/>
                    <a:pt x="45222" y="110311"/>
                    <a:pt x="45334" y="110496"/>
                  </a:cubicBezTo>
                  <a:cubicBezTo>
                    <a:pt x="45888" y="110960"/>
                    <a:pt x="46156" y="112201"/>
                    <a:pt x="46621" y="112911"/>
                  </a:cubicBezTo>
                  <a:cubicBezTo>
                    <a:pt x="46598" y="112950"/>
                    <a:pt x="46542" y="113106"/>
                    <a:pt x="46481" y="113106"/>
                  </a:cubicBezTo>
                  <a:cubicBezTo>
                    <a:pt x="46151" y="113106"/>
                    <a:pt x="46117" y="113900"/>
                    <a:pt x="46386" y="114068"/>
                  </a:cubicBezTo>
                  <a:cubicBezTo>
                    <a:pt x="46016" y="114929"/>
                    <a:pt x="46638" y="115851"/>
                    <a:pt x="47024" y="116265"/>
                  </a:cubicBezTo>
                  <a:lnTo>
                    <a:pt x="47119" y="116103"/>
                  </a:lnTo>
                  <a:lnTo>
                    <a:pt x="47225" y="116204"/>
                  </a:lnTo>
                  <a:cubicBezTo>
                    <a:pt x="47225" y="116204"/>
                    <a:pt x="47337" y="115913"/>
                    <a:pt x="47354" y="115868"/>
                  </a:cubicBezTo>
                  <a:cubicBezTo>
                    <a:pt x="47455" y="116232"/>
                    <a:pt x="47594" y="116349"/>
                    <a:pt x="47807" y="116466"/>
                  </a:cubicBezTo>
                  <a:cubicBezTo>
                    <a:pt x="48294" y="116740"/>
                    <a:pt x="47964" y="117489"/>
                    <a:pt x="48260" y="118032"/>
                  </a:cubicBezTo>
                  <a:cubicBezTo>
                    <a:pt x="48512" y="118490"/>
                    <a:pt x="48837" y="118345"/>
                    <a:pt x="49094" y="118099"/>
                  </a:cubicBezTo>
                  <a:cubicBezTo>
                    <a:pt x="49346" y="118406"/>
                    <a:pt x="50107" y="117981"/>
                    <a:pt x="50230" y="118462"/>
                  </a:cubicBezTo>
                  <a:cubicBezTo>
                    <a:pt x="50325" y="118898"/>
                    <a:pt x="50398" y="119412"/>
                    <a:pt x="50773" y="119228"/>
                  </a:cubicBezTo>
                  <a:cubicBezTo>
                    <a:pt x="50845" y="120190"/>
                    <a:pt x="52524" y="120385"/>
                    <a:pt x="51713" y="118222"/>
                  </a:cubicBezTo>
                  <a:cubicBezTo>
                    <a:pt x="52160" y="118026"/>
                    <a:pt x="52227" y="117009"/>
                    <a:pt x="52591" y="117009"/>
                  </a:cubicBezTo>
                  <a:cubicBezTo>
                    <a:pt x="53022" y="117009"/>
                    <a:pt x="52955" y="117713"/>
                    <a:pt x="53223" y="117953"/>
                  </a:cubicBezTo>
                  <a:cubicBezTo>
                    <a:pt x="53095" y="118183"/>
                    <a:pt x="53050" y="118429"/>
                    <a:pt x="53095" y="118697"/>
                  </a:cubicBezTo>
                  <a:cubicBezTo>
                    <a:pt x="53324" y="119044"/>
                    <a:pt x="53531" y="119513"/>
                    <a:pt x="53682" y="120000"/>
                  </a:cubicBezTo>
                  <a:cubicBezTo>
                    <a:pt x="53789" y="119882"/>
                    <a:pt x="53912" y="119798"/>
                    <a:pt x="54040" y="119748"/>
                  </a:cubicBezTo>
                  <a:cubicBezTo>
                    <a:pt x="54001" y="119670"/>
                    <a:pt x="54001" y="119597"/>
                    <a:pt x="54029" y="119530"/>
                  </a:cubicBezTo>
                  <a:lnTo>
                    <a:pt x="54068" y="119597"/>
                  </a:lnTo>
                  <a:cubicBezTo>
                    <a:pt x="54292" y="119474"/>
                    <a:pt x="54432" y="119228"/>
                    <a:pt x="54460" y="118865"/>
                  </a:cubicBezTo>
                  <a:lnTo>
                    <a:pt x="54768" y="118736"/>
                  </a:lnTo>
                  <a:lnTo>
                    <a:pt x="54426" y="117601"/>
                  </a:lnTo>
                  <a:lnTo>
                    <a:pt x="54561" y="117305"/>
                  </a:lnTo>
                  <a:cubicBezTo>
                    <a:pt x="54219" y="116511"/>
                    <a:pt x="53665" y="115544"/>
                    <a:pt x="53033" y="115639"/>
                  </a:cubicBezTo>
                  <a:cubicBezTo>
                    <a:pt x="52518" y="113973"/>
                    <a:pt x="50487" y="118607"/>
                    <a:pt x="49827" y="115393"/>
                  </a:cubicBezTo>
                  <a:lnTo>
                    <a:pt x="49351" y="115404"/>
                  </a:lnTo>
                  <a:cubicBezTo>
                    <a:pt x="49351" y="115404"/>
                    <a:pt x="48579" y="114141"/>
                    <a:pt x="48775" y="114141"/>
                  </a:cubicBezTo>
                  <a:cubicBezTo>
                    <a:pt x="48775" y="114141"/>
                    <a:pt x="48775" y="114141"/>
                    <a:pt x="48775" y="114141"/>
                  </a:cubicBezTo>
                  <a:cubicBezTo>
                    <a:pt x="48786" y="114141"/>
                    <a:pt x="49715" y="106739"/>
                    <a:pt x="49805" y="105850"/>
                  </a:cubicBezTo>
                  <a:cubicBezTo>
                    <a:pt x="49603" y="105833"/>
                    <a:pt x="49374" y="105861"/>
                    <a:pt x="49183" y="105984"/>
                  </a:cubicBezTo>
                  <a:cubicBezTo>
                    <a:pt x="48484" y="105118"/>
                    <a:pt x="47874" y="105302"/>
                    <a:pt x="47287" y="104777"/>
                  </a:cubicBezTo>
                  <a:cubicBezTo>
                    <a:pt x="47096" y="104609"/>
                    <a:pt x="45160" y="104765"/>
                    <a:pt x="44959" y="104950"/>
                  </a:cubicBezTo>
                  <a:cubicBezTo>
                    <a:pt x="44942" y="104922"/>
                    <a:pt x="44925" y="104894"/>
                    <a:pt x="44903" y="104860"/>
                  </a:cubicBezTo>
                  <a:cubicBezTo>
                    <a:pt x="45373" y="103837"/>
                    <a:pt x="45558" y="102373"/>
                    <a:pt x="45882" y="101243"/>
                  </a:cubicBezTo>
                  <a:cubicBezTo>
                    <a:pt x="46296" y="100450"/>
                    <a:pt x="47606" y="94865"/>
                    <a:pt x="46912" y="94865"/>
                  </a:cubicBezTo>
                  <a:cubicBezTo>
                    <a:pt x="46352" y="94865"/>
                    <a:pt x="45658" y="95021"/>
                    <a:pt x="45071" y="95206"/>
                  </a:cubicBezTo>
                  <a:cubicBezTo>
                    <a:pt x="43129" y="95681"/>
                    <a:pt x="43969" y="98767"/>
                    <a:pt x="42519" y="99577"/>
                  </a:cubicBezTo>
                  <a:cubicBezTo>
                    <a:pt x="42531" y="99734"/>
                    <a:pt x="42497" y="99868"/>
                    <a:pt x="42430" y="99980"/>
                  </a:cubicBezTo>
                  <a:lnTo>
                    <a:pt x="42463" y="99790"/>
                  </a:lnTo>
                  <a:cubicBezTo>
                    <a:pt x="40919" y="99527"/>
                    <a:pt x="40320" y="101143"/>
                    <a:pt x="38916" y="99745"/>
                  </a:cubicBezTo>
                  <a:cubicBezTo>
                    <a:pt x="38765" y="99494"/>
                    <a:pt x="38832" y="99041"/>
                    <a:pt x="38619" y="98828"/>
                  </a:cubicBezTo>
                  <a:cubicBezTo>
                    <a:pt x="38658" y="96631"/>
                    <a:pt x="37741" y="95088"/>
                    <a:pt x="37976" y="92617"/>
                  </a:cubicBezTo>
                  <a:cubicBezTo>
                    <a:pt x="38043" y="91930"/>
                    <a:pt x="38021" y="89380"/>
                    <a:pt x="38563" y="89090"/>
                  </a:cubicBezTo>
                  <a:cubicBezTo>
                    <a:pt x="38966" y="88866"/>
                    <a:pt x="39000" y="88341"/>
                    <a:pt x="39106" y="87742"/>
                  </a:cubicBezTo>
                  <a:cubicBezTo>
                    <a:pt x="38944" y="85484"/>
                    <a:pt x="39722" y="84595"/>
                    <a:pt x="40829" y="83600"/>
                  </a:cubicBezTo>
                  <a:cubicBezTo>
                    <a:pt x="41445" y="83002"/>
                    <a:pt x="42133" y="82074"/>
                    <a:pt x="42849" y="81883"/>
                  </a:cubicBezTo>
                  <a:cubicBezTo>
                    <a:pt x="43230" y="81783"/>
                    <a:pt x="44148" y="82867"/>
                    <a:pt x="44304" y="81906"/>
                  </a:cubicBezTo>
                  <a:cubicBezTo>
                    <a:pt x="44366" y="81967"/>
                    <a:pt x="44427" y="82023"/>
                    <a:pt x="44489" y="82085"/>
                  </a:cubicBezTo>
                  <a:cubicBezTo>
                    <a:pt x="44562" y="82649"/>
                    <a:pt x="45110" y="83371"/>
                    <a:pt x="45429" y="82761"/>
                  </a:cubicBezTo>
                  <a:cubicBezTo>
                    <a:pt x="45647" y="83002"/>
                    <a:pt x="45910" y="82962"/>
                    <a:pt x="45983" y="82487"/>
                  </a:cubicBezTo>
                  <a:cubicBezTo>
                    <a:pt x="46028" y="82515"/>
                    <a:pt x="46067" y="82566"/>
                    <a:pt x="46089" y="82605"/>
                  </a:cubicBezTo>
                  <a:cubicBezTo>
                    <a:pt x="46123" y="82823"/>
                    <a:pt x="46084" y="83125"/>
                    <a:pt x="46095" y="83354"/>
                  </a:cubicBezTo>
                  <a:cubicBezTo>
                    <a:pt x="46559" y="83281"/>
                    <a:pt x="47175" y="82336"/>
                    <a:pt x="46492" y="81911"/>
                  </a:cubicBezTo>
                  <a:cubicBezTo>
                    <a:pt x="46643" y="81738"/>
                    <a:pt x="46744" y="81442"/>
                    <a:pt x="46671" y="81129"/>
                  </a:cubicBezTo>
                  <a:cubicBezTo>
                    <a:pt x="47438" y="80698"/>
                    <a:pt x="49693" y="80173"/>
                    <a:pt x="49749" y="81956"/>
                  </a:cubicBezTo>
                  <a:cubicBezTo>
                    <a:pt x="50096" y="82001"/>
                    <a:pt x="50454" y="82001"/>
                    <a:pt x="50756" y="81660"/>
                  </a:cubicBezTo>
                  <a:cubicBezTo>
                    <a:pt x="51550" y="80737"/>
                    <a:pt x="51237" y="82638"/>
                    <a:pt x="51864" y="82879"/>
                  </a:cubicBezTo>
                  <a:cubicBezTo>
                    <a:pt x="51892" y="83404"/>
                    <a:pt x="51243" y="84986"/>
                    <a:pt x="51651" y="85283"/>
                  </a:cubicBezTo>
                  <a:cubicBezTo>
                    <a:pt x="51444" y="85886"/>
                    <a:pt x="51729" y="86770"/>
                    <a:pt x="51987" y="87200"/>
                  </a:cubicBezTo>
                  <a:cubicBezTo>
                    <a:pt x="52054" y="87675"/>
                    <a:pt x="52104" y="88022"/>
                    <a:pt x="52004" y="88452"/>
                  </a:cubicBezTo>
                  <a:cubicBezTo>
                    <a:pt x="52149" y="88553"/>
                    <a:pt x="52300" y="88654"/>
                    <a:pt x="52446" y="88754"/>
                  </a:cubicBezTo>
                  <a:cubicBezTo>
                    <a:pt x="52462" y="88754"/>
                    <a:pt x="52535" y="89682"/>
                    <a:pt x="52552" y="89794"/>
                  </a:cubicBezTo>
                  <a:cubicBezTo>
                    <a:pt x="55344" y="90342"/>
                    <a:pt x="53179" y="80799"/>
                    <a:pt x="54102" y="79021"/>
                  </a:cubicBezTo>
                  <a:cubicBezTo>
                    <a:pt x="54840" y="77607"/>
                    <a:pt x="55758" y="76338"/>
                    <a:pt x="56653" y="75270"/>
                  </a:cubicBezTo>
                  <a:cubicBezTo>
                    <a:pt x="57140" y="74834"/>
                    <a:pt x="59625" y="72827"/>
                    <a:pt x="59266" y="72408"/>
                  </a:cubicBezTo>
                  <a:cubicBezTo>
                    <a:pt x="60492" y="72553"/>
                    <a:pt x="59938" y="70104"/>
                    <a:pt x="60246" y="69271"/>
                  </a:cubicBezTo>
                  <a:cubicBezTo>
                    <a:pt x="60565" y="68427"/>
                    <a:pt x="61846" y="67141"/>
                    <a:pt x="61471" y="65889"/>
                  </a:cubicBezTo>
                  <a:cubicBezTo>
                    <a:pt x="61997" y="66174"/>
                    <a:pt x="63083" y="64335"/>
                    <a:pt x="63043" y="63418"/>
                  </a:cubicBezTo>
                  <a:cubicBezTo>
                    <a:pt x="63547" y="63541"/>
                    <a:pt x="64420" y="63066"/>
                    <a:pt x="64661" y="62378"/>
                  </a:cubicBezTo>
                  <a:lnTo>
                    <a:pt x="64610" y="62261"/>
                  </a:lnTo>
                  <a:cubicBezTo>
                    <a:pt x="64929" y="62222"/>
                    <a:pt x="65315" y="62328"/>
                    <a:pt x="65511" y="61780"/>
                  </a:cubicBezTo>
                  <a:cubicBezTo>
                    <a:pt x="66373" y="62926"/>
                    <a:pt x="67430" y="60354"/>
                    <a:pt x="66384" y="60299"/>
                  </a:cubicBezTo>
                  <a:cubicBezTo>
                    <a:pt x="66373" y="60248"/>
                    <a:pt x="66350" y="60198"/>
                    <a:pt x="66322" y="60153"/>
                  </a:cubicBezTo>
                  <a:cubicBezTo>
                    <a:pt x="66529" y="59986"/>
                    <a:pt x="66720" y="59773"/>
                    <a:pt x="66893" y="59510"/>
                  </a:cubicBezTo>
                  <a:lnTo>
                    <a:pt x="66569" y="59331"/>
                  </a:lnTo>
                  <a:cubicBezTo>
                    <a:pt x="67055" y="58113"/>
                    <a:pt x="68063" y="58252"/>
                    <a:pt x="68516" y="57129"/>
                  </a:cubicBezTo>
                  <a:cubicBezTo>
                    <a:pt x="68991" y="57744"/>
                    <a:pt x="70843" y="55927"/>
                    <a:pt x="71269" y="55731"/>
                  </a:cubicBezTo>
                  <a:cubicBezTo>
                    <a:pt x="70860" y="56055"/>
                    <a:pt x="69428" y="58504"/>
                    <a:pt x="70676" y="58716"/>
                  </a:cubicBezTo>
                  <a:cubicBezTo>
                    <a:pt x="71560" y="58862"/>
                    <a:pt x="72975" y="56743"/>
                    <a:pt x="73927" y="56413"/>
                  </a:cubicBezTo>
                  <a:cubicBezTo>
                    <a:pt x="74906" y="55893"/>
                    <a:pt x="76411" y="55262"/>
                    <a:pt x="76237" y="53646"/>
                  </a:cubicBezTo>
                  <a:cubicBezTo>
                    <a:pt x="76204" y="53372"/>
                    <a:pt x="76271" y="52640"/>
                    <a:pt x="76333" y="52394"/>
                  </a:cubicBezTo>
                  <a:cubicBezTo>
                    <a:pt x="75773" y="52215"/>
                    <a:pt x="75493" y="52936"/>
                    <a:pt x="75135" y="53540"/>
                  </a:cubicBezTo>
                  <a:cubicBezTo>
                    <a:pt x="73915" y="55614"/>
                    <a:pt x="73445" y="53657"/>
                    <a:pt x="72768" y="52450"/>
                  </a:cubicBezTo>
                  <a:cubicBezTo>
                    <a:pt x="72981" y="52170"/>
                    <a:pt x="73266" y="51494"/>
                    <a:pt x="72936" y="51113"/>
                  </a:cubicBezTo>
                  <a:cubicBezTo>
                    <a:pt x="73378" y="50946"/>
                    <a:pt x="74117" y="50225"/>
                    <a:pt x="73848" y="49291"/>
                  </a:cubicBezTo>
                  <a:cubicBezTo>
                    <a:pt x="73485" y="48027"/>
                    <a:pt x="72298" y="48631"/>
                    <a:pt x="71733" y="48905"/>
                  </a:cubicBezTo>
                  <a:cubicBezTo>
                    <a:pt x="72975" y="47424"/>
                    <a:pt x="74011" y="47368"/>
                    <a:pt x="75616" y="47508"/>
                  </a:cubicBezTo>
                  <a:cubicBezTo>
                    <a:pt x="77659" y="47686"/>
                    <a:pt x="78711" y="46216"/>
                    <a:pt x="80652" y="45473"/>
                  </a:cubicBezTo>
                  <a:cubicBezTo>
                    <a:pt x="79337" y="46663"/>
                    <a:pt x="78783" y="49593"/>
                    <a:pt x="77575" y="50711"/>
                  </a:cubicBezTo>
                  <a:cubicBezTo>
                    <a:pt x="76752" y="51466"/>
                    <a:pt x="80602" y="52086"/>
                    <a:pt x="80703" y="51488"/>
                  </a:cubicBezTo>
                  <a:cubicBezTo>
                    <a:pt x="80602" y="52069"/>
                    <a:pt x="79998" y="52433"/>
                    <a:pt x="79695" y="52561"/>
                  </a:cubicBezTo>
                  <a:cubicBezTo>
                    <a:pt x="80087" y="52651"/>
                    <a:pt x="81430" y="51220"/>
                    <a:pt x="81514" y="51432"/>
                  </a:cubicBezTo>
                  <a:cubicBezTo>
                    <a:pt x="81676" y="51840"/>
                    <a:pt x="81150" y="52461"/>
                    <a:pt x="81066" y="52751"/>
                  </a:cubicBezTo>
                  <a:cubicBezTo>
                    <a:pt x="81553" y="52751"/>
                    <a:pt x="83176" y="52416"/>
                    <a:pt x="82303" y="51208"/>
                  </a:cubicBezTo>
                  <a:cubicBezTo>
                    <a:pt x="82174" y="51035"/>
                    <a:pt x="82398" y="51348"/>
                    <a:pt x="82303" y="51208"/>
                  </a:cubicBezTo>
                  <a:close/>
                  <a:moveTo>
                    <a:pt x="51992" y="88368"/>
                  </a:moveTo>
                  <a:cubicBezTo>
                    <a:pt x="52004" y="88352"/>
                    <a:pt x="52004" y="88335"/>
                    <a:pt x="52004" y="88313"/>
                  </a:cubicBezTo>
                  <a:lnTo>
                    <a:pt x="51992" y="88368"/>
                  </a:lnTo>
                  <a:cubicBezTo>
                    <a:pt x="51992" y="88368"/>
                    <a:pt x="51992" y="88368"/>
                    <a:pt x="51992" y="88368"/>
                  </a:cubicBezTo>
                  <a:close/>
                  <a:moveTo>
                    <a:pt x="58019" y="97654"/>
                  </a:moveTo>
                  <a:cubicBezTo>
                    <a:pt x="57828" y="97157"/>
                    <a:pt x="56888" y="97062"/>
                    <a:pt x="56827" y="96765"/>
                  </a:cubicBezTo>
                  <a:cubicBezTo>
                    <a:pt x="56687" y="96095"/>
                    <a:pt x="54997" y="94457"/>
                    <a:pt x="54359" y="94071"/>
                  </a:cubicBezTo>
                  <a:cubicBezTo>
                    <a:pt x="53341" y="93456"/>
                    <a:pt x="52457" y="92511"/>
                    <a:pt x="51231" y="92779"/>
                  </a:cubicBezTo>
                  <a:cubicBezTo>
                    <a:pt x="50761" y="92880"/>
                    <a:pt x="48775" y="93965"/>
                    <a:pt x="48837" y="95004"/>
                  </a:cubicBezTo>
                  <a:cubicBezTo>
                    <a:pt x="48848" y="95189"/>
                    <a:pt x="51422" y="92623"/>
                    <a:pt x="51741" y="93696"/>
                  </a:cubicBezTo>
                  <a:cubicBezTo>
                    <a:pt x="51679" y="93998"/>
                    <a:pt x="51534" y="94093"/>
                    <a:pt x="51293" y="93976"/>
                  </a:cubicBezTo>
                  <a:cubicBezTo>
                    <a:pt x="51696" y="93668"/>
                    <a:pt x="53358" y="95234"/>
                    <a:pt x="53878" y="95301"/>
                  </a:cubicBezTo>
                  <a:cubicBezTo>
                    <a:pt x="54572" y="95385"/>
                    <a:pt x="54186" y="96983"/>
                    <a:pt x="54913" y="96911"/>
                  </a:cubicBezTo>
                  <a:cubicBezTo>
                    <a:pt x="55848" y="96810"/>
                    <a:pt x="55294" y="97699"/>
                    <a:pt x="54896" y="98308"/>
                  </a:cubicBezTo>
                  <a:cubicBezTo>
                    <a:pt x="54896" y="98308"/>
                    <a:pt x="54896" y="98308"/>
                    <a:pt x="54896" y="98308"/>
                  </a:cubicBezTo>
                  <a:cubicBezTo>
                    <a:pt x="54896" y="98308"/>
                    <a:pt x="54896" y="98308"/>
                    <a:pt x="54896" y="98314"/>
                  </a:cubicBezTo>
                  <a:cubicBezTo>
                    <a:pt x="55008" y="98297"/>
                    <a:pt x="58215" y="98157"/>
                    <a:pt x="58019" y="97654"/>
                  </a:cubicBezTo>
                  <a:cubicBezTo>
                    <a:pt x="57974" y="97531"/>
                    <a:pt x="58159" y="98012"/>
                    <a:pt x="58019" y="97654"/>
                  </a:cubicBezTo>
                  <a:close/>
                  <a:moveTo>
                    <a:pt x="116318" y="2102"/>
                  </a:moveTo>
                  <a:cubicBezTo>
                    <a:pt x="115607" y="2197"/>
                    <a:pt x="114824" y="2728"/>
                    <a:pt x="114130" y="2694"/>
                  </a:cubicBezTo>
                  <a:cubicBezTo>
                    <a:pt x="114359" y="2241"/>
                    <a:pt x="114997" y="922"/>
                    <a:pt x="115450" y="972"/>
                  </a:cubicBezTo>
                  <a:cubicBezTo>
                    <a:pt x="112888" y="676"/>
                    <a:pt x="110515" y="-111"/>
                    <a:pt x="107902" y="11"/>
                  </a:cubicBezTo>
                  <a:cubicBezTo>
                    <a:pt x="106901" y="55"/>
                    <a:pt x="105765" y="726"/>
                    <a:pt x="104791" y="329"/>
                  </a:cubicBezTo>
                  <a:cubicBezTo>
                    <a:pt x="103952" y="-11"/>
                    <a:pt x="102128" y="-27"/>
                    <a:pt x="101367" y="760"/>
                  </a:cubicBezTo>
                  <a:cubicBezTo>
                    <a:pt x="101697" y="419"/>
                    <a:pt x="102385" y="1559"/>
                    <a:pt x="102738" y="1593"/>
                  </a:cubicBezTo>
                  <a:cubicBezTo>
                    <a:pt x="101646" y="1593"/>
                    <a:pt x="100572" y="614"/>
                    <a:pt x="99464" y="832"/>
                  </a:cubicBezTo>
                  <a:cubicBezTo>
                    <a:pt x="99537" y="1369"/>
                    <a:pt x="99548" y="1174"/>
                    <a:pt x="99783" y="1447"/>
                  </a:cubicBezTo>
                  <a:cubicBezTo>
                    <a:pt x="99011" y="1721"/>
                    <a:pt x="97595" y="1067"/>
                    <a:pt x="96778" y="1023"/>
                  </a:cubicBezTo>
                  <a:cubicBezTo>
                    <a:pt x="95665" y="955"/>
                    <a:pt x="94574" y="1526"/>
                    <a:pt x="93460" y="1509"/>
                  </a:cubicBezTo>
                  <a:cubicBezTo>
                    <a:pt x="93483" y="2666"/>
                    <a:pt x="89778" y="2593"/>
                    <a:pt x="89090" y="3415"/>
                  </a:cubicBezTo>
                  <a:cubicBezTo>
                    <a:pt x="89437" y="3589"/>
                    <a:pt x="89806" y="3533"/>
                    <a:pt x="90165" y="3538"/>
                  </a:cubicBezTo>
                  <a:cubicBezTo>
                    <a:pt x="90047" y="5182"/>
                    <a:pt x="85297" y="5417"/>
                    <a:pt x="84485" y="5629"/>
                  </a:cubicBezTo>
                  <a:cubicBezTo>
                    <a:pt x="84631" y="6417"/>
                    <a:pt x="85884" y="6691"/>
                    <a:pt x="86248" y="6775"/>
                  </a:cubicBezTo>
                  <a:cubicBezTo>
                    <a:pt x="85806" y="7183"/>
                    <a:pt x="84978" y="7088"/>
                    <a:pt x="84468" y="7317"/>
                  </a:cubicBezTo>
                  <a:cubicBezTo>
                    <a:pt x="84709" y="7765"/>
                    <a:pt x="85487" y="7770"/>
                    <a:pt x="85817" y="7798"/>
                  </a:cubicBezTo>
                  <a:cubicBezTo>
                    <a:pt x="85565" y="7955"/>
                    <a:pt x="85257" y="7955"/>
                    <a:pt x="85039" y="8240"/>
                  </a:cubicBezTo>
                  <a:cubicBezTo>
                    <a:pt x="86354" y="8631"/>
                    <a:pt x="87540" y="8167"/>
                    <a:pt x="88855" y="8240"/>
                  </a:cubicBezTo>
                  <a:cubicBezTo>
                    <a:pt x="89482" y="8273"/>
                    <a:pt x="90260" y="8385"/>
                    <a:pt x="90853" y="8732"/>
                  </a:cubicBezTo>
                  <a:cubicBezTo>
                    <a:pt x="91452" y="9073"/>
                    <a:pt x="90791" y="9302"/>
                    <a:pt x="90909" y="9598"/>
                  </a:cubicBezTo>
                  <a:cubicBezTo>
                    <a:pt x="91015" y="9867"/>
                    <a:pt x="92252" y="10510"/>
                    <a:pt x="91278" y="10951"/>
                  </a:cubicBezTo>
                  <a:cubicBezTo>
                    <a:pt x="92655" y="10325"/>
                    <a:pt x="90668" y="15418"/>
                    <a:pt x="90528" y="14440"/>
                  </a:cubicBezTo>
                  <a:cubicBezTo>
                    <a:pt x="90663" y="15362"/>
                    <a:pt x="91916" y="14356"/>
                    <a:pt x="92291" y="14703"/>
                  </a:cubicBezTo>
                  <a:cubicBezTo>
                    <a:pt x="92224" y="14921"/>
                    <a:pt x="91905" y="14747"/>
                    <a:pt x="91922" y="15066"/>
                  </a:cubicBezTo>
                  <a:cubicBezTo>
                    <a:pt x="92448" y="14876"/>
                    <a:pt x="92873" y="16044"/>
                    <a:pt x="92845" y="16050"/>
                  </a:cubicBezTo>
                  <a:cubicBezTo>
                    <a:pt x="92778" y="16067"/>
                    <a:pt x="90719" y="15647"/>
                    <a:pt x="90724" y="15664"/>
                  </a:cubicBezTo>
                  <a:cubicBezTo>
                    <a:pt x="90808" y="15849"/>
                    <a:pt x="90886" y="16033"/>
                    <a:pt x="90965" y="16212"/>
                  </a:cubicBezTo>
                  <a:cubicBezTo>
                    <a:pt x="90489" y="16234"/>
                    <a:pt x="90293" y="16642"/>
                    <a:pt x="90058" y="17285"/>
                  </a:cubicBezTo>
                  <a:cubicBezTo>
                    <a:pt x="90567" y="17554"/>
                    <a:pt x="91463" y="18320"/>
                    <a:pt x="91871" y="17285"/>
                  </a:cubicBezTo>
                  <a:cubicBezTo>
                    <a:pt x="92291" y="16223"/>
                    <a:pt x="92582" y="16928"/>
                    <a:pt x="92336" y="17939"/>
                  </a:cubicBezTo>
                  <a:cubicBezTo>
                    <a:pt x="92313" y="18023"/>
                    <a:pt x="88749" y="20796"/>
                    <a:pt x="89997" y="21193"/>
                  </a:cubicBezTo>
                  <a:cubicBezTo>
                    <a:pt x="89980" y="21870"/>
                    <a:pt x="89017" y="21640"/>
                    <a:pt x="89471" y="22775"/>
                  </a:cubicBezTo>
                  <a:cubicBezTo>
                    <a:pt x="89930" y="23938"/>
                    <a:pt x="89398" y="24195"/>
                    <a:pt x="89594" y="25280"/>
                  </a:cubicBezTo>
                  <a:cubicBezTo>
                    <a:pt x="89857" y="26784"/>
                    <a:pt x="90746" y="29014"/>
                    <a:pt x="90741" y="30518"/>
                  </a:cubicBezTo>
                  <a:cubicBezTo>
                    <a:pt x="92196" y="29886"/>
                    <a:pt x="93404" y="33174"/>
                    <a:pt x="94417" y="30703"/>
                  </a:cubicBezTo>
                  <a:cubicBezTo>
                    <a:pt x="94809" y="29758"/>
                    <a:pt x="95559" y="27829"/>
                    <a:pt x="96118" y="27186"/>
                  </a:cubicBezTo>
                  <a:cubicBezTo>
                    <a:pt x="96280" y="27002"/>
                    <a:pt x="97741" y="25364"/>
                    <a:pt x="97002" y="25190"/>
                  </a:cubicBezTo>
                  <a:cubicBezTo>
                    <a:pt x="97092" y="24760"/>
                    <a:pt x="97730" y="24939"/>
                    <a:pt x="97707" y="24676"/>
                  </a:cubicBezTo>
                  <a:cubicBezTo>
                    <a:pt x="97618" y="23396"/>
                    <a:pt x="97797" y="24139"/>
                    <a:pt x="98496" y="23362"/>
                  </a:cubicBezTo>
                  <a:cubicBezTo>
                    <a:pt x="99778" y="21937"/>
                    <a:pt x="101702" y="22921"/>
                    <a:pt x="102978" y="20953"/>
                  </a:cubicBezTo>
                  <a:cubicBezTo>
                    <a:pt x="104204" y="19052"/>
                    <a:pt x="104741" y="20008"/>
                    <a:pt x="106179" y="19421"/>
                  </a:cubicBezTo>
                  <a:cubicBezTo>
                    <a:pt x="107052" y="19063"/>
                    <a:pt x="108076" y="19097"/>
                    <a:pt x="108881" y="18415"/>
                  </a:cubicBezTo>
                  <a:cubicBezTo>
                    <a:pt x="109575" y="17828"/>
                    <a:pt x="110672" y="16793"/>
                    <a:pt x="111466" y="16760"/>
                  </a:cubicBezTo>
                  <a:cubicBezTo>
                    <a:pt x="111142" y="16771"/>
                    <a:pt x="109122" y="15871"/>
                    <a:pt x="108915" y="16480"/>
                  </a:cubicBezTo>
                  <a:cubicBezTo>
                    <a:pt x="109307" y="15340"/>
                    <a:pt x="109760" y="14904"/>
                    <a:pt x="110431" y="15698"/>
                  </a:cubicBezTo>
                  <a:cubicBezTo>
                    <a:pt x="110784" y="16111"/>
                    <a:pt x="111942" y="17017"/>
                    <a:pt x="111953" y="15440"/>
                  </a:cubicBezTo>
                  <a:cubicBezTo>
                    <a:pt x="111959" y="14328"/>
                    <a:pt x="110510" y="12891"/>
                    <a:pt x="109961" y="12522"/>
                  </a:cubicBezTo>
                  <a:cubicBezTo>
                    <a:pt x="110470" y="12170"/>
                    <a:pt x="113430" y="12941"/>
                    <a:pt x="113531" y="11549"/>
                  </a:cubicBezTo>
                  <a:cubicBezTo>
                    <a:pt x="113285" y="11566"/>
                    <a:pt x="113050" y="11415"/>
                    <a:pt x="112815" y="11315"/>
                  </a:cubicBezTo>
                  <a:cubicBezTo>
                    <a:pt x="113005" y="11253"/>
                    <a:pt x="114488" y="11477"/>
                    <a:pt x="114398" y="10733"/>
                  </a:cubicBezTo>
                  <a:cubicBezTo>
                    <a:pt x="114337" y="10208"/>
                    <a:pt x="113677" y="10191"/>
                    <a:pt x="114292" y="9649"/>
                  </a:cubicBezTo>
                  <a:cubicBezTo>
                    <a:pt x="115238" y="8821"/>
                    <a:pt x="113503" y="8229"/>
                    <a:pt x="113302" y="7877"/>
                  </a:cubicBezTo>
                  <a:cubicBezTo>
                    <a:pt x="113498" y="7877"/>
                    <a:pt x="116217" y="7675"/>
                    <a:pt x="115573" y="6730"/>
                  </a:cubicBezTo>
                  <a:cubicBezTo>
                    <a:pt x="115221" y="6211"/>
                    <a:pt x="114124" y="6076"/>
                    <a:pt x="113738" y="6546"/>
                  </a:cubicBezTo>
                  <a:cubicBezTo>
                    <a:pt x="115305" y="3885"/>
                    <a:pt x="117840" y="2940"/>
                    <a:pt x="120000" y="2057"/>
                  </a:cubicBezTo>
                  <a:cubicBezTo>
                    <a:pt x="118953" y="950"/>
                    <a:pt x="117420" y="1962"/>
                    <a:pt x="116318" y="2102"/>
                  </a:cubicBezTo>
                  <a:cubicBezTo>
                    <a:pt x="115976" y="2146"/>
                    <a:pt x="117420" y="1962"/>
                    <a:pt x="116318" y="2102"/>
                  </a:cubicBezTo>
                  <a:close/>
                  <a:moveTo>
                    <a:pt x="62948" y="99812"/>
                  </a:moveTo>
                  <a:cubicBezTo>
                    <a:pt x="63525" y="101305"/>
                    <a:pt x="61169" y="101461"/>
                    <a:pt x="60716" y="100997"/>
                  </a:cubicBezTo>
                  <a:cubicBezTo>
                    <a:pt x="60621" y="101020"/>
                    <a:pt x="60274" y="102121"/>
                    <a:pt x="60218" y="102278"/>
                  </a:cubicBezTo>
                  <a:lnTo>
                    <a:pt x="60117" y="102222"/>
                  </a:lnTo>
                  <a:lnTo>
                    <a:pt x="60039" y="102434"/>
                  </a:lnTo>
                  <a:cubicBezTo>
                    <a:pt x="59804" y="102199"/>
                    <a:pt x="59653" y="101808"/>
                    <a:pt x="59641" y="101338"/>
                  </a:cubicBezTo>
                  <a:cubicBezTo>
                    <a:pt x="59513" y="101305"/>
                    <a:pt x="58651" y="101238"/>
                    <a:pt x="58466" y="101366"/>
                  </a:cubicBezTo>
                  <a:cubicBezTo>
                    <a:pt x="58192" y="101523"/>
                    <a:pt x="57353" y="101579"/>
                    <a:pt x="57476" y="100472"/>
                  </a:cubicBezTo>
                  <a:cubicBezTo>
                    <a:pt x="57627" y="99080"/>
                    <a:pt x="58757" y="100802"/>
                    <a:pt x="59177" y="100220"/>
                  </a:cubicBezTo>
                  <a:cubicBezTo>
                    <a:pt x="59177" y="100220"/>
                    <a:pt x="59177" y="100220"/>
                    <a:pt x="59177" y="100220"/>
                  </a:cubicBezTo>
                  <a:cubicBezTo>
                    <a:pt x="59059" y="100220"/>
                    <a:pt x="59099" y="99192"/>
                    <a:pt x="59099" y="99164"/>
                  </a:cubicBezTo>
                  <a:lnTo>
                    <a:pt x="58259" y="98543"/>
                  </a:lnTo>
                  <a:cubicBezTo>
                    <a:pt x="58746" y="97749"/>
                    <a:pt x="59697" y="97744"/>
                    <a:pt x="60296" y="97744"/>
                  </a:cubicBezTo>
                  <a:cubicBezTo>
                    <a:pt x="60637" y="97744"/>
                    <a:pt x="61270" y="97794"/>
                    <a:pt x="61555" y="98090"/>
                  </a:cubicBezTo>
                  <a:cubicBezTo>
                    <a:pt x="61751" y="98303"/>
                    <a:pt x="62792" y="99421"/>
                    <a:pt x="62948" y="99812"/>
                  </a:cubicBezTo>
                  <a:cubicBezTo>
                    <a:pt x="63077" y="100153"/>
                    <a:pt x="62825" y="99499"/>
                    <a:pt x="62948" y="99812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353509250" y="463700800"/>
              <a:ext cx="297064109" cy="483877944"/>
            </a:xfrm>
            <a:custGeom>
              <a:pathLst>
                <a:path extrusionOk="0" h="120000" w="120000">
                  <a:moveTo>
                    <a:pt x="84554" y="76516"/>
                  </a:moveTo>
                  <a:cubicBezTo>
                    <a:pt x="84560" y="76319"/>
                    <a:pt x="84600" y="76128"/>
                    <a:pt x="84668" y="75937"/>
                  </a:cubicBezTo>
                  <a:cubicBezTo>
                    <a:pt x="84770" y="76044"/>
                    <a:pt x="84713" y="76235"/>
                    <a:pt x="84554" y="76516"/>
                  </a:cubicBezTo>
                  <a:cubicBezTo>
                    <a:pt x="84577" y="76432"/>
                    <a:pt x="84713" y="76235"/>
                    <a:pt x="84554" y="76516"/>
                  </a:cubicBezTo>
                  <a:close/>
                  <a:moveTo>
                    <a:pt x="78536" y="21958"/>
                  </a:moveTo>
                  <a:cubicBezTo>
                    <a:pt x="77963" y="22868"/>
                    <a:pt x="77861" y="23211"/>
                    <a:pt x="76545" y="23785"/>
                  </a:cubicBezTo>
                  <a:cubicBezTo>
                    <a:pt x="76959" y="22992"/>
                    <a:pt x="77787" y="22458"/>
                    <a:pt x="78638" y="21795"/>
                  </a:cubicBezTo>
                  <a:lnTo>
                    <a:pt x="78536" y="21958"/>
                  </a:lnTo>
                  <a:cubicBezTo>
                    <a:pt x="78428" y="22132"/>
                    <a:pt x="78536" y="21958"/>
                    <a:pt x="78536" y="21958"/>
                  </a:cubicBezTo>
                  <a:close/>
                  <a:moveTo>
                    <a:pt x="70760" y="83076"/>
                  </a:moveTo>
                  <a:cubicBezTo>
                    <a:pt x="70992" y="83076"/>
                    <a:pt x="71264" y="83065"/>
                    <a:pt x="71440" y="83172"/>
                  </a:cubicBezTo>
                  <a:cubicBezTo>
                    <a:pt x="71213" y="83116"/>
                    <a:pt x="70981" y="83076"/>
                    <a:pt x="70760" y="83076"/>
                  </a:cubicBezTo>
                  <a:cubicBezTo>
                    <a:pt x="70765" y="83076"/>
                    <a:pt x="70981" y="83076"/>
                    <a:pt x="70760" y="83076"/>
                  </a:cubicBezTo>
                  <a:close/>
                  <a:moveTo>
                    <a:pt x="40346" y="96360"/>
                  </a:moveTo>
                  <a:cubicBezTo>
                    <a:pt x="40323" y="96349"/>
                    <a:pt x="40277" y="96282"/>
                    <a:pt x="40249" y="96231"/>
                  </a:cubicBezTo>
                  <a:cubicBezTo>
                    <a:pt x="40346" y="96197"/>
                    <a:pt x="40436" y="96152"/>
                    <a:pt x="40516" y="96107"/>
                  </a:cubicBezTo>
                  <a:cubicBezTo>
                    <a:pt x="40470" y="96209"/>
                    <a:pt x="40482" y="96310"/>
                    <a:pt x="40550" y="96411"/>
                  </a:cubicBezTo>
                  <a:lnTo>
                    <a:pt x="40346" y="96360"/>
                  </a:lnTo>
                  <a:cubicBezTo>
                    <a:pt x="40323" y="96349"/>
                    <a:pt x="40346" y="96360"/>
                    <a:pt x="40346" y="96360"/>
                  </a:cubicBezTo>
                  <a:close/>
                  <a:moveTo>
                    <a:pt x="24225" y="860"/>
                  </a:moveTo>
                  <a:cubicBezTo>
                    <a:pt x="24225" y="860"/>
                    <a:pt x="24242" y="860"/>
                    <a:pt x="24225" y="860"/>
                  </a:cubicBezTo>
                  <a:cubicBezTo>
                    <a:pt x="24225" y="860"/>
                    <a:pt x="24225" y="860"/>
                    <a:pt x="24225" y="860"/>
                  </a:cubicBezTo>
                  <a:close/>
                  <a:moveTo>
                    <a:pt x="119585" y="33032"/>
                  </a:moveTo>
                  <a:cubicBezTo>
                    <a:pt x="118423" y="30081"/>
                    <a:pt x="114446" y="30604"/>
                    <a:pt x="110918" y="28574"/>
                  </a:cubicBezTo>
                  <a:cubicBezTo>
                    <a:pt x="108145" y="26978"/>
                    <a:pt x="105984" y="26646"/>
                    <a:pt x="102229" y="26517"/>
                  </a:cubicBezTo>
                  <a:cubicBezTo>
                    <a:pt x="99472" y="26421"/>
                    <a:pt x="98031" y="25196"/>
                    <a:pt x="95360" y="26337"/>
                  </a:cubicBezTo>
                  <a:cubicBezTo>
                    <a:pt x="96142" y="23695"/>
                    <a:pt x="87702" y="22458"/>
                    <a:pt x="84770" y="23065"/>
                  </a:cubicBezTo>
                  <a:cubicBezTo>
                    <a:pt x="84826" y="22953"/>
                    <a:pt x="85382" y="21924"/>
                    <a:pt x="85382" y="21924"/>
                  </a:cubicBezTo>
                  <a:cubicBezTo>
                    <a:pt x="83170" y="21851"/>
                    <a:pt x="80958" y="21772"/>
                    <a:pt x="78746" y="21710"/>
                  </a:cubicBezTo>
                  <a:cubicBezTo>
                    <a:pt x="80073" y="20547"/>
                    <a:pt x="82251" y="19861"/>
                    <a:pt x="80964" y="18247"/>
                  </a:cubicBezTo>
                  <a:cubicBezTo>
                    <a:pt x="78224" y="18540"/>
                    <a:pt x="77923" y="13092"/>
                    <a:pt x="76125" y="14127"/>
                  </a:cubicBezTo>
                  <a:cubicBezTo>
                    <a:pt x="74997" y="13160"/>
                    <a:pt x="73040" y="12401"/>
                    <a:pt x="71327" y="12002"/>
                  </a:cubicBezTo>
                  <a:cubicBezTo>
                    <a:pt x="71389" y="11912"/>
                    <a:pt x="71440" y="11816"/>
                    <a:pt x="71469" y="11721"/>
                  </a:cubicBezTo>
                  <a:cubicBezTo>
                    <a:pt x="70743" y="11344"/>
                    <a:pt x="66466" y="10428"/>
                    <a:pt x="65524" y="11293"/>
                  </a:cubicBezTo>
                  <a:cubicBezTo>
                    <a:pt x="64702" y="10962"/>
                    <a:pt x="63255" y="10967"/>
                    <a:pt x="62291" y="11001"/>
                  </a:cubicBezTo>
                  <a:lnTo>
                    <a:pt x="62229" y="10765"/>
                  </a:lnTo>
                  <a:lnTo>
                    <a:pt x="62064" y="10877"/>
                  </a:lnTo>
                  <a:cubicBezTo>
                    <a:pt x="61525" y="10608"/>
                    <a:pt x="60068" y="9725"/>
                    <a:pt x="59336" y="9725"/>
                  </a:cubicBezTo>
                  <a:cubicBezTo>
                    <a:pt x="60141" y="9725"/>
                    <a:pt x="57867" y="7915"/>
                    <a:pt x="57470" y="7701"/>
                  </a:cubicBezTo>
                  <a:cubicBezTo>
                    <a:pt x="57714" y="7735"/>
                    <a:pt x="57884" y="7757"/>
                    <a:pt x="57884" y="7757"/>
                  </a:cubicBezTo>
                  <a:cubicBezTo>
                    <a:pt x="56415" y="6880"/>
                    <a:pt x="54974" y="5874"/>
                    <a:pt x="52705" y="6268"/>
                  </a:cubicBezTo>
                  <a:cubicBezTo>
                    <a:pt x="52796" y="6183"/>
                    <a:pt x="52819" y="6009"/>
                    <a:pt x="52853" y="5885"/>
                  </a:cubicBezTo>
                  <a:cubicBezTo>
                    <a:pt x="55337" y="5065"/>
                    <a:pt x="50811" y="3682"/>
                    <a:pt x="49455" y="3884"/>
                  </a:cubicBezTo>
                  <a:cubicBezTo>
                    <a:pt x="49330" y="3648"/>
                    <a:pt x="49188" y="3580"/>
                    <a:pt x="48905" y="3401"/>
                  </a:cubicBezTo>
                  <a:cubicBezTo>
                    <a:pt x="48752" y="3457"/>
                    <a:pt x="50238" y="3389"/>
                    <a:pt x="50743" y="3277"/>
                  </a:cubicBezTo>
                  <a:lnTo>
                    <a:pt x="50743" y="2383"/>
                  </a:lnTo>
                  <a:cubicBezTo>
                    <a:pt x="48689" y="2355"/>
                    <a:pt x="45609" y="2080"/>
                    <a:pt x="43976" y="2962"/>
                  </a:cubicBezTo>
                  <a:cubicBezTo>
                    <a:pt x="41548" y="4278"/>
                    <a:pt x="41055" y="2597"/>
                    <a:pt x="38939" y="2597"/>
                  </a:cubicBezTo>
                  <a:cubicBezTo>
                    <a:pt x="37725" y="2597"/>
                    <a:pt x="34951" y="3271"/>
                    <a:pt x="34600" y="2377"/>
                  </a:cubicBezTo>
                  <a:cubicBezTo>
                    <a:pt x="34231" y="1444"/>
                    <a:pt x="32864" y="972"/>
                    <a:pt x="31366" y="1129"/>
                  </a:cubicBezTo>
                  <a:cubicBezTo>
                    <a:pt x="32887" y="1129"/>
                    <a:pt x="25615" y="-1427"/>
                    <a:pt x="29075" y="1382"/>
                  </a:cubicBezTo>
                  <a:cubicBezTo>
                    <a:pt x="28156" y="1742"/>
                    <a:pt x="26823" y="1579"/>
                    <a:pt x="25938" y="2051"/>
                  </a:cubicBezTo>
                  <a:cubicBezTo>
                    <a:pt x="25916" y="2006"/>
                    <a:pt x="25893" y="1973"/>
                    <a:pt x="25870" y="1933"/>
                  </a:cubicBezTo>
                  <a:cubicBezTo>
                    <a:pt x="26579" y="1742"/>
                    <a:pt x="27237" y="1489"/>
                    <a:pt x="27827" y="1191"/>
                  </a:cubicBezTo>
                  <a:cubicBezTo>
                    <a:pt x="27878" y="-1287"/>
                    <a:pt x="24940" y="860"/>
                    <a:pt x="24220" y="860"/>
                  </a:cubicBezTo>
                  <a:cubicBezTo>
                    <a:pt x="23635" y="921"/>
                    <a:pt x="19052" y="1984"/>
                    <a:pt x="18825" y="2344"/>
                  </a:cubicBezTo>
                  <a:lnTo>
                    <a:pt x="17838" y="2153"/>
                  </a:lnTo>
                  <a:cubicBezTo>
                    <a:pt x="16086" y="2822"/>
                    <a:pt x="15371" y="3693"/>
                    <a:pt x="14730" y="4840"/>
                  </a:cubicBezTo>
                  <a:lnTo>
                    <a:pt x="14929" y="4952"/>
                  </a:lnTo>
                  <a:lnTo>
                    <a:pt x="14798" y="5008"/>
                  </a:lnTo>
                  <a:cubicBezTo>
                    <a:pt x="14798" y="5008"/>
                    <a:pt x="14917" y="5166"/>
                    <a:pt x="14923" y="5171"/>
                  </a:cubicBezTo>
                  <a:cubicBezTo>
                    <a:pt x="13845" y="5200"/>
                    <a:pt x="13834" y="5587"/>
                    <a:pt x="13425" y="6082"/>
                  </a:cubicBezTo>
                  <a:cubicBezTo>
                    <a:pt x="13199" y="6363"/>
                    <a:pt x="12104" y="6678"/>
                    <a:pt x="11605" y="6835"/>
                  </a:cubicBezTo>
                  <a:cubicBezTo>
                    <a:pt x="11378" y="6695"/>
                    <a:pt x="11179" y="6521"/>
                    <a:pt x="10992" y="6363"/>
                  </a:cubicBezTo>
                  <a:lnTo>
                    <a:pt x="9965" y="7184"/>
                  </a:lnTo>
                  <a:lnTo>
                    <a:pt x="10595" y="7954"/>
                  </a:lnTo>
                  <a:lnTo>
                    <a:pt x="10436" y="7977"/>
                  </a:lnTo>
                  <a:lnTo>
                    <a:pt x="10346" y="8280"/>
                  </a:lnTo>
                  <a:lnTo>
                    <a:pt x="10238" y="8207"/>
                  </a:lnTo>
                  <a:cubicBezTo>
                    <a:pt x="9971" y="8325"/>
                    <a:pt x="9693" y="8432"/>
                    <a:pt x="9404" y="8528"/>
                  </a:cubicBezTo>
                  <a:cubicBezTo>
                    <a:pt x="8786" y="9410"/>
                    <a:pt x="9682" y="11125"/>
                    <a:pt x="10198" y="11923"/>
                  </a:cubicBezTo>
                  <a:lnTo>
                    <a:pt x="9205" y="12356"/>
                  </a:lnTo>
                  <a:cubicBezTo>
                    <a:pt x="9205" y="12356"/>
                    <a:pt x="9965" y="12783"/>
                    <a:pt x="10028" y="12811"/>
                  </a:cubicBezTo>
                  <a:cubicBezTo>
                    <a:pt x="10056" y="13626"/>
                    <a:pt x="9359" y="14959"/>
                    <a:pt x="10226" y="15588"/>
                  </a:cubicBezTo>
                  <a:cubicBezTo>
                    <a:pt x="9773" y="16027"/>
                    <a:pt x="8735" y="16769"/>
                    <a:pt x="8689" y="17303"/>
                  </a:cubicBezTo>
                  <a:cubicBezTo>
                    <a:pt x="6460" y="17292"/>
                    <a:pt x="6704" y="18888"/>
                    <a:pt x="5371" y="19400"/>
                  </a:cubicBezTo>
                  <a:cubicBezTo>
                    <a:pt x="5360" y="19316"/>
                    <a:pt x="5394" y="19304"/>
                    <a:pt x="5479" y="19377"/>
                  </a:cubicBezTo>
                  <a:cubicBezTo>
                    <a:pt x="3448" y="19748"/>
                    <a:pt x="2342" y="19979"/>
                    <a:pt x="2461" y="21530"/>
                  </a:cubicBezTo>
                  <a:cubicBezTo>
                    <a:pt x="2325" y="21604"/>
                    <a:pt x="1089" y="22621"/>
                    <a:pt x="1389" y="22621"/>
                  </a:cubicBezTo>
                  <a:lnTo>
                    <a:pt x="1338" y="22621"/>
                  </a:lnTo>
                  <a:cubicBezTo>
                    <a:pt x="306" y="23279"/>
                    <a:pt x="272" y="24234"/>
                    <a:pt x="680" y="25196"/>
                  </a:cubicBezTo>
                  <a:cubicBezTo>
                    <a:pt x="-1418" y="25747"/>
                    <a:pt x="2013" y="26511"/>
                    <a:pt x="2013" y="26590"/>
                  </a:cubicBezTo>
                  <a:cubicBezTo>
                    <a:pt x="2047" y="26927"/>
                    <a:pt x="1968" y="27130"/>
                    <a:pt x="2529" y="27360"/>
                  </a:cubicBezTo>
                  <a:cubicBezTo>
                    <a:pt x="2370" y="27433"/>
                    <a:pt x="2183" y="27484"/>
                    <a:pt x="2007" y="27534"/>
                  </a:cubicBezTo>
                  <a:lnTo>
                    <a:pt x="2274" y="28355"/>
                  </a:lnTo>
                  <a:cubicBezTo>
                    <a:pt x="2041" y="28473"/>
                    <a:pt x="1673" y="28518"/>
                    <a:pt x="1378" y="28524"/>
                  </a:cubicBezTo>
                  <a:cubicBezTo>
                    <a:pt x="-544" y="29946"/>
                    <a:pt x="567" y="30795"/>
                    <a:pt x="1435" y="32178"/>
                  </a:cubicBezTo>
                  <a:cubicBezTo>
                    <a:pt x="-743" y="32369"/>
                    <a:pt x="5138" y="35618"/>
                    <a:pt x="5541" y="36006"/>
                  </a:cubicBezTo>
                  <a:cubicBezTo>
                    <a:pt x="8355" y="38699"/>
                    <a:pt x="11020" y="41656"/>
                    <a:pt x="13420" y="44506"/>
                  </a:cubicBezTo>
                  <a:cubicBezTo>
                    <a:pt x="15836" y="47384"/>
                    <a:pt x="16074" y="49172"/>
                    <a:pt x="21293" y="50859"/>
                  </a:cubicBezTo>
                  <a:cubicBezTo>
                    <a:pt x="23471" y="51561"/>
                    <a:pt x="25626" y="52427"/>
                    <a:pt x="27838" y="53074"/>
                  </a:cubicBezTo>
                  <a:cubicBezTo>
                    <a:pt x="29313" y="53501"/>
                    <a:pt x="29500" y="54861"/>
                    <a:pt x="31310" y="55092"/>
                  </a:cubicBezTo>
                  <a:cubicBezTo>
                    <a:pt x="32178" y="57627"/>
                    <a:pt x="32802" y="59898"/>
                    <a:pt x="32847" y="62496"/>
                  </a:cubicBezTo>
                  <a:cubicBezTo>
                    <a:pt x="32393" y="62524"/>
                    <a:pt x="33539" y="69360"/>
                    <a:pt x="33505" y="70068"/>
                  </a:cubicBezTo>
                  <a:cubicBezTo>
                    <a:pt x="33363" y="73413"/>
                    <a:pt x="33369" y="76162"/>
                    <a:pt x="35127" y="79383"/>
                  </a:cubicBezTo>
                  <a:lnTo>
                    <a:pt x="35309" y="79445"/>
                  </a:lnTo>
                  <a:cubicBezTo>
                    <a:pt x="36471" y="81755"/>
                    <a:pt x="35683" y="85230"/>
                    <a:pt x="34968" y="87512"/>
                  </a:cubicBezTo>
                  <a:lnTo>
                    <a:pt x="33800" y="86961"/>
                  </a:lnTo>
                  <a:cubicBezTo>
                    <a:pt x="34327" y="88282"/>
                    <a:pt x="34900" y="90171"/>
                    <a:pt x="36420" y="91205"/>
                  </a:cubicBezTo>
                  <a:cubicBezTo>
                    <a:pt x="36908" y="92307"/>
                    <a:pt x="36108" y="94651"/>
                    <a:pt x="37759" y="95675"/>
                  </a:cubicBezTo>
                  <a:lnTo>
                    <a:pt x="37481" y="95731"/>
                  </a:lnTo>
                  <a:cubicBezTo>
                    <a:pt x="37646" y="96327"/>
                    <a:pt x="37850" y="96928"/>
                    <a:pt x="37992" y="97524"/>
                  </a:cubicBezTo>
                  <a:cubicBezTo>
                    <a:pt x="38139" y="98154"/>
                    <a:pt x="39483" y="99801"/>
                    <a:pt x="40862" y="98671"/>
                  </a:cubicBezTo>
                  <a:cubicBezTo>
                    <a:pt x="41792" y="97901"/>
                    <a:pt x="40442" y="97698"/>
                    <a:pt x="40294" y="97091"/>
                  </a:cubicBezTo>
                  <a:cubicBezTo>
                    <a:pt x="40572" y="96956"/>
                    <a:pt x="40867" y="96827"/>
                    <a:pt x="41168" y="96715"/>
                  </a:cubicBezTo>
                  <a:cubicBezTo>
                    <a:pt x="41213" y="96731"/>
                    <a:pt x="41259" y="96743"/>
                    <a:pt x="41310" y="96760"/>
                  </a:cubicBezTo>
                  <a:cubicBezTo>
                    <a:pt x="42132" y="97423"/>
                    <a:pt x="41741" y="99329"/>
                    <a:pt x="42297" y="100206"/>
                  </a:cubicBezTo>
                  <a:cubicBezTo>
                    <a:pt x="40068" y="99688"/>
                    <a:pt x="38462" y="101144"/>
                    <a:pt x="41089" y="101397"/>
                  </a:cubicBezTo>
                  <a:cubicBezTo>
                    <a:pt x="41117" y="101690"/>
                    <a:pt x="41815" y="102111"/>
                    <a:pt x="42053" y="102421"/>
                  </a:cubicBezTo>
                  <a:cubicBezTo>
                    <a:pt x="40272" y="102151"/>
                    <a:pt x="39648" y="103387"/>
                    <a:pt x="39410" y="104231"/>
                  </a:cubicBezTo>
                  <a:cubicBezTo>
                    <a:pt x="38899" y="106063"/>
                    <a:pt x="43051" y="104253"/>
                    <a:pt x="43647" y="105091"/>
                  </a:cubicBezTo>
                  <a:cubicBezTo>
                    <a:pt x="43800" y="106035"/>
                    <a:pt x="43323" y="106271"/>
                    <a:pt x="42404" y="106586"/>
                  </a:cubicBezTo>
                  <a:cubicBezTo>
                    <a:pt x="40799" y="107137"/>
                    <a:pt x="42807" y="108947"/>
                    <a:pt x="43539" y="109526"/>
                  </a:cubicBezTo>
                  <a:cubicBezTo>
                    <a:pt x="44276" y="110100"/>
                    <a:pt x="49455" y="112011"/>
                    <a:pt x="49398" y="112624"/>
                  </a:cubicBezTo>
                  <a:cubicBezTo>
                    <a:pt x="49205" y="112742"/>
                    <a:pt x="48434" y="112753"/>
                    <a:pt x="48184" y="112770"/>
                  </a:cubicBezTo>
                  <a:cubicBezTo>
                    <a:pt x="49166" y="113641"/>
                    <a:pt x="50879" y="113810"/>
                    <a:pt x="51928" y="114693"/>
                  </a:cubicBezTo>
                  <a:cubicBezTo>
                    <a:pt x="53726" y="116216"/>
                    <a:pt x="54940" y="117301"/>
                    <a:pt x="58173" y="117616"/>
                  </a:cubicBezTo>
                  <a:cubicBezTo>
                    <a:pt x="57992" y="118577"/>
                    <a:pt x="62331" y="118611"/>
                    <a:pt x="63374" y="118650"/>
                  </a:cubicBezTo>
                  <a:cubicBezTo>
                    <a:pt x="64208" y="119583"/>
                    <a:pt x="67271" y="119550"/>
                    <a:pt x="68752" y="120000"/>
                  </a:cubicBezTo>
                  <a:cubicBezTo>
                    <a:pt x="69035" y="119881"/>
                    <a:pt x="69347" y="119803"/>
                    <a:pt x="69688" y="119758"/>
                  </a:cubicBezTo>
                  <a:cubicBezTo>
                    <a:pt x="69648" y="119600"/>
                    <a:pt x="69568" y="119454"/>
                    <a:pt x="69444" y="119314"/>
                  </a:cubicBezTo>
                  <a:cubicBezTo>
                    <a:pt x="70147" y="119325"/>
                    <a:pt x="71520" y="119432"/>
                    <a:pt x="71968" y="119038"/>
                  </a:cubicBezTo>
                  <a:cubicBezTo>
                    <a:pt x="76052" y="118476"/>
                    <a:pt x="72921" y="117740"/>
                    <a:pt x="70516" y="117374"/>
                  </a:cubicBezTo>
                  <a:cubicBezTo>
                    <a:pt x="68281" y="117048"/>
                    <a:pt x="66188" y="115558"/>
                    <a:pt x="64475" y="114659"/>
                  </a:cubicBezTo>
                  <a:lnTo>
                    <a:pt x="64498" y="114648"/>
                  </a:lnTo>
                  <a:cubicBezTo>
                    <a:pt x="64021" y="114159"/>
                    <a:pt x="63301" y="113979"/>
                    <a:pt x="62467" y="114322"/>
                  </a:cubicBezTo>
                  <a:cubicBezTo>
                    <a:pt x="62314" y="114282"/>
                    <a:pt x="62041" y="114175"/>
                    <a:pt x="61990" y="114136"/>
                  </a:cubicBezTo>
                  <a:cubicBezTo>
                    <a:pt x="61973" y="114052"/>
                    <a:pt x="61956" y="113967"/>
                    <a:pt x="61951" y="113883"/>
                  </a:cubicBezTo>
                  <a:lnTo>
                    <a:pt x="63267" y="114097"/>
                  </a:lnTo>
                  <a:lnTo>
                    <a:pt x="63754" y="113506"/>
                  </a:lnTo>
                  <a:cubicBezTo>
                    <a:pt x="62166" y="112748"/>
                    <a:pt x="60856" y="111786"/>
                    <a:pt x="60124" y="110628"/>
                  </a:cubicBezTo>
                  <a:cubicBezTo>
                    <a:pt x="62637" y="109571"/>
                    <a:pt x="61542" y="108312"/>
                    <a:pt x="63471" y="106856"/>
                  </a:cubicBezTo>
                  <a:cubicBezTo>
                    <a:pt x="65853" y="105063"/>
                    <a:pt x="61718" y="104501"/>
                    <a:pt x="59920" y="103933"/>
                  </a:cubicBezTo>
                  <a:cubicBezTo>
                    <a:pt x="56341" y="102803"/>
                    <a:pt x="59455" y="101808"/>
                    <a:pt x="61043" y="100942"/>
                  </a:cubicBezTo>
                  <a:cubicBezTo>
                    <a:pt x="62858" y="99953"/>
                    <a:pt x="59739" y="98783"/>
                    <a:pt x="61968" y="98159"/>
                  </a:cubicBezTo>
                  <a:cubicBezTo>
                    <a:pt x="62694" y="97608"/>
                    <a:pt x="65467" y="96923"/>
                    <a:pt x="63142" y="96023"/>
                  </a:cubicBezTo>
                  <a:cubicBezTo>
                    <a:pt x="60799" y="95118"/>
                    <a:pt x="59795" y="96664"/>
                    <a:pt x="58820" y="94196"/>
                  </a:cubicBezTo>
                  <a:cubicBezTo>
                    <a:pt x="58309" y="94084"/>
                    <a:pt x="60680" y="94663"/>
                    <a:pt x="60697" y="94668"/>
                  </a:cubicBezTo>
                  <a:cubicBezTo>
                    <a:pt x="61554" y="94899"/>
                    <a:pt x="62643" y="95101"/>
                    <a:pt x="63573" y="94888"/>
                  </a:cubicBezTo>
                  <a:cubicBezTo>
                    <a:pt x="66233" y="94297"/>
                    <a:pt x="64072" y="93432"/>
                    <a:pt x="64248" y="92622"/>
                  </a:cubicBezTo>
                  <a:lnTo>
                    <a:pt x="64611" y="92560"/>
                  </a:lnTo>
                  <a:cubicBezTo>
                    <a:pt x="64656" y="91863"/>
                    <a:pt x="64163" y="91436"/>
                    <a:pt x="63573" y="90896"/>
                  </a:cubicBezTo>
                  <a:cubicBezTo>
                    <a:pt x="66159" y="91402"/>
                    <a:pt x="70646" y="90840"/>
                    <a:pt x="72802" y="89912"/>
                  </a:cubicBezTo>
                  <a:cubicBezTo>
                    <a:pt x="73896" y="89440"/>
                    <a:pt x="74611" y="88248"/>
                    <a:pt x="75031" y="87501"/>
                  </a:cubicBezTo>
                  <a:cubicBezTo>
                    <a:pt x="76018" y="85747"/>
                    <a:pt x="73233" y="86196"/>
                    <a:pt x="72796" y="85134"/>
                  </a:cubicBezTo>
                  <a:cubicBezTo>
                    <a:pt x="72614" y="84448"/>
                    <a:pt x="73528" y="84251"/>
                    <a:pt x="72478" y="83610"/>
                  </a:cubicBezTo>
                  <a:cubicBezTo>
                    <a:pt x="75178" y="84263"/>
                    <a:pt x="79801" y="84066"/>
                    <a:pt x="79835" y="81755"/>
                  </a:cubicBezTo>
                  <a:cubicBezTo>
                    <a:pt x="83465" y="81879"/>
                    <a:pt x="82938" y="78332"/>
                    <a:pt x="84293" y="76954"/>
                  </a:cubicBezTo>
                  <a:cubicBezTo>
                    <a:pt x="84095" y="77314"/>
                    <a:pt x="83828" y="77663"/>
                    <a:pt x="83374" y="77927"/>
                  </a:cubicBezTo>
                  <a:lnTo>
                    <a:pt x="84004" y="78320"/>
                  </a:lnTo>
                  <a:lnTo>
                    <a:pt x="84078" y="78281"/>
                  </a:lnTo>
                  <a:lnTo>
                    <a:pt x="84322" y="78394"/>
                  </a:lnTo>
                  <a:cubicBezTo>
                    <a:pt x="87300" y="76808"/>
                    <a:pt x="86517" y="74588"/>
                    <a:pt x="89126" y="72963"/>
                  </a:cubicBezTo>
                  <a:cubicBezTo>
                    <a:pt x="91990" y="71170"/>
                    <a:pt x="88060" y="68308"/>
                    <a:pt x="90493" y="66206"/>
                  </a:cubicBezTo>
                  <a:cubicBezTo>
                    <a:pt x="92529" y="64441"/>
                    <a:pt x="98468" y="62518"/>
                    <a:pt x="101939" y="62765"/>
                  </a:cubicBezTo>
                  <a:cubicBezTo>
                    <a:pt x="104787" y="62968"/>
                    <a:pt x="104872" y="61427"/>
                    <a:pt x="107430" y="61000"/>
                  </a:cubicBezTo>
                  <a:cubicBezTo>
                    <a:pt x="105950" y="59662"/>
                    <a:pt x="108003" y="59055"/>
                    <a:pt x="108542" y="57903"/>
                  </a:cubicBezTo>
                  <a:cubicBezTo>
                    <a:pt x="109262" y="56362"/>
                    <a:pt x="110266" y="54738"/>
                    <a:pt x="110788" y="53254"/>
                  </a:cubicBezTo>
                  <a:cubicBezTo>
                    <a:pt x="111610" y="50892"/>
                    <a:pt x="108831" y="47188"/>
                    <a:pt x="110635" y="45046"/>
                  </a:cubicBezTo>
                  <a:cubicBezTo>
                    <a:pt x="113471" y="45271"/>
                    <a:pt x="113613" y="42308"/>
                    <a:pt x="114832" y="41263"/>
                  </a:cubicBezTo>
                  <a:cubicBezTo>
                    <a:pt x="118258" y="38322"/>
                    <a:pt x="121100" y="36951"/>
                    <a:pt x="119585" y="33032"/>
                  </a:cubicBezTo>
                  <a:cubicBezTo>
                    <a:pt x="119517" y="32869"/>
                    <a:pt x="120550" y="35523"/>
                    <a:pt x="119585" y="33032"/>
                  </a:cubicBezTo>
                  <a:close/>
                </a:path>
              </a:pathLst>
            </a:custGeom>
            <a:solidFill>
              <a:srgbClr val="EE265B"/>
            </a:solidFill>
            <a:ln>
              <a:noFill/>
            </a:ln>
          </p:spPr>
          <p:txBody>
            <a:bodyPr anchorCtr="0" anchor="ctr" bIns="38100" lIns="38100" rIns="38100" tIns="38100">
              <a:noAutofit/>
            </a:bodyPr>
            <a:lstStyle/>
            <a:p>
              <a:pPr indent="0" lvl="0" marL="0" marR="0" rtl="0" algn="l">
                <a:lnSpc>
                  <a:spcPct val="187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8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15443" lvl="0" marL="889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115442" lvl="1" marL="1333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115442" lvl="2" marL="1778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115442" lvl="3" marL="2222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115442" lvl="4" marL="2667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115442" lvl="5" marL="3111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115442" lvl="6" marL="40005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115442" lvl="7" marL="5334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115443" lvl="8" marL="71120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rgbClr val="000000"/>
              </a:buClr>
              <a:buSzPct val="171000"/>
              <a:buFont typeface="Gill Sans"/>
              <a:buChar char="•"/>
              <a:defRPr b="0" i="0" sz="42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324600" y="9258300"/>
            <a:ext cx="342899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rIns="50800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Gill Sans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b="18342" l="500" r="0" t="17197"/>
          <a:stretch/>
        </p:blipFill>
        <p:spPr>
          <a:xfrm>
            <a:off x="5989637" y="7270750"/>
            <a:ext cx="1077912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975" y="5568625"/>
            <a:ext cx="12996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ctr">
              <a:lnSpc>
                <a:spcPct val="1541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4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RESEARCH BINDERS, PROCEDURES &amp; CONFERENCES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74750" y="3754425"/>
            <a:ext cx="12501000" cy="19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ctr">
              <a:lnSpc>
                <a:spcPct val="1341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1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SDSU MUN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/>
        </p:nvSpPr>
        <p:spPr>
          <a:xfrm>
            <a:off x="2425700" y="8832850"/>
            <a:ext cx="9080499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20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PARTICIPANTS AND HOW TO ADDRESS THEM AT CONFERENCES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73100" y="3230561"/>
            <a:ext cx="2641600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Chair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73100" y="4183062"/>
            <a:ext cx="3757612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Other Delegates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73100" y="5135562"/>
            <a:ext cx="3009899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Dias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902200" y="3230561"/>
            <a:ext cx="8094662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(TYHC) Thank you honorable Chair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902200" y="4183062"/>
            <a:ext cx="4167186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Fellow delegates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902200" y="5092700"/>
            <a:ext cx="8094662" cy="1346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6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Only send them notes, do not address them directly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685800" y="7137400"/>
            <a:ext cx="7150099" cy="168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just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NOT ALL COUNTRIES ARE REPRESENTED IN A GENREAL ASSEMBLY AS THERE AREN’T ALWAYS ENOUGH PARTICIPANTS OR PEOPLE WILLING TO TAKE SMALLER COUNTRIES.</a:t>
            </a:r>
          </a:p>
          <a:p>
            <a:pPr indent="0" lvl="0" marL="0" marR="0" rtl="0" algn="just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venir"/>
              <a:buNone/>
            </a:pPr>
            <a:r>
              <a:t/>
            </a:r>
            <a:endParaRPr b="0" i="0" sz="1800" u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just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1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**OBSERVER STATES DO NOT HAVE VOTING POWER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85800" y="6102350"/>
            <a:ext cx="29322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36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IN PRACTICE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9131300" y="6102350"/>
            <a:ext cx="2933700" cy="1244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24615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1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193 members + observers** in the General Assembly</a:t>
            </a:r>
          </a:p>
          <a:p>
            <a:pPr indent="0" lvl="0" marL="0" marR="0" rtl="0" algn="l">
              <a:lnSpc>
                <a:spcPct val="24615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1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5 permanent + 10 rotating members in the Security Council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9156700" y="2571750"/>
            <a:ext cx="2819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24615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1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 delegate per country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9925050" y="1720850"/>
            <a:ext cx="2819400" cy="93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DELEGATES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7821" r="7820" t="0"/>
          <a:stretch/>
        </p:blipFill>
        <p:spPr>
          <a:xfrm>
            <a:off x="9129711" y="1549400"/>
            <a:ext cx="762000" cy="9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9156700" y="4165600"/>
            <a:ext cx="533399" cy="54609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9132886" y="4724400"/>
            <a:ext cx="2730500" cy="135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54166"/>
              </a:lnSpc>
              <a:spcBef>
                <a:spcPts val="0"/>
              </a:spcBef>
              <a:spcAft>
                <a:spcPts val="0"/>
              </a:spcAft>
              <a:buClr>
                <a:srgbClr val="FDFFFF"/>
              </a:buClr>
              <a:buSzPct val="25000"/>
              <a:buFont typeface="Avenir"/>
              <a:buNone/>
            </a:pPr>
            <a:r>
              <a:rPr b="0" i="0" lang="en-US" sz="4800" u="none">
                <a:solidFill>
                  <a:srgbClr val="FDFFFF"/>
                </a:solidFill>
                <a:latin typeface="Avenir"/>
                <a:ea typeface="Avenir"/>
                <a:cs typeface="Avenir"/>
                <a:sym typeface="Avenir"/>
              </a:rPr>
              <a:t>193</a:t>
            </a:r>
            <a:r>
              <a:rPr b="0" i="0" lang="en-US" sz="2400" u="none">
                <a:solidFill>
                  <a:srgbClr val="FDFFFF"/>
                </a:solidFill>
                <a:latin typeface="Avenir"/>
                <a:ea typeface="Avenir"/>
                <a:cs typeface="Avenir"/>
                <a:sym typeface="Avenir"/>
              </a:rPr>
              <a:t>MEMBERS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9563100" y="4165600"/>
            <a:ext cx="533399" cy="54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5618162" y="1916111"/>
            <a:ext cx="533399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4445000" y="2398711"/>
            <a:ext cx="334961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2146300" y="2438400"/>
            <a:ext cx="533399" cy="54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1306512" y="2538411"/>
            <a:ext cx="336549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4092575" y="2716211"/>
            <a:ext cx="334961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4724400" y="3706812"/>
            <a:ext cx="533399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6018212" y="2805111"/>
            <a:ext cx="533399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2730500" y="3873500"/>
            <a:ext cx="533399" cy="54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6989761" y="2297111"/>
            <a:ext cx="533399" cy="54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7550150" y="4443412"/>
            <a:ext cx="334961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9963150" y="4165600"/>
            <a:ext cx="533399" cy="546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1662111" y="2017711"/>
            <a:ext cx="336549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2525711" y="4703762"/>
            <a:ext cx="336549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2354261" y="3632200"/>
            <a:ext cx="198436" cy="203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5173662" y="2779711"/>
            <a:ext cx="336549" cy="34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25288" l="25059" r="25057" t="23549"/>
          <a:stretch/>
        </p:blipFill>
        <p:spPr>
          <a:xfrm>
            <a:off x="3517900" y="1701800"/>
            <a:ext cx="196850" cy="20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2425700" y="8832850"/>
            <a:ext cx="9080499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20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OTHER COUNCILS ESTABLISHED BY RESOLUTIONS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193800" y="608012"/>
            <a:ext cx="10615611" cy="75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Economic and Social Council (ECOSOC)</a:t>
            </a:r>
          </a:p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Committee on the Protection of the Rights of All Migrant Workers and Members of Their Families</a:t>
            </a:r>
          </a:p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Committee on the Elimination of Discrimination against Women</a:t>
            </a:r>
          </a:p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Committee on the Elimination of Racial Discrimination</a:t>
            </a:r>
          </a:p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Committee on the Rights of the Child</a:t>
            </a:r>
          </a:p>
          <a:p>
            <a:pPr indent="0" lvl="0" marL="0" marR="0" rtl="0" algn="l">
              <a:lnSpc>
                <a:spcPct val="16969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venir"/>
              <a:buNone/>
            </a:pPr>
            <a:r>
              <a:rPr b="0" i="0" lang="en-US" sz="33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Human Rights Committee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23225" y="4229100"/>
            <a:ext cx="12535499" cy="38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ctr">
              <a:lnSpc>
                <a:spcPct val="1341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1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RULES OF PROCEDURE 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291925" y="4457700"/>
            <a:ext cx="12501000" cy="3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ctr">
              <a:lnSpc>
                <a:spcPct val="1341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1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POINT SYSTEM FOR AWARDS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E265B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2425700" y="8832850"/>
            <a:ext cx="9080499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l">
              <a:lnSpc>
                <a:spcPct val="20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20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IT IS GREAT TO HAVE THESE THINGS IN A BINDER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71724" y="3098800"/>
            <a:ext cx="12690000" cy="39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RULES OF PROCEDURE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UN CHARTER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THE UNIVERSAL DECLARATION OF HUMAN RIGHTS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EXAMPLES OF RESOLUTIONS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YOUR PAST RESOLUTIONS/ PAPERS</a:t>
            </a:r>
          </a:p>
          <a:p>
            <a:pPr indent="-342900" lvl="1" marL="9144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○"/>
            </a:pPr>
            <a:r>
              <a:rPr b="0" i="0" lang="en-US" sz="18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SPECIALY IF THEY HAVE TO DO WITH THE ISSUE OF THE CONFERENCE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INFORMATION REGARDING YOUR COUNTRY AND ITS POSITION ON THE ISSUE</a:t>
            </a:r>
          </a:p>
          <a:p>
            <a:pPr indent="-342900" lvl="0" marL="45720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venir"/>
              <a:buChar char="●"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LIST OF COUNTRIES YOU CAN WORK WITH (COMMON POSITION IN THE PAST/HAVE A TREATY WITH THEM)</a:t>
            </a:r>
          </a:p>
          <a:p>
            <a:pPr lvl="0" marR="0" rtl="0" algn="l">
              <a:lnSpc>
                <a:spcPct val="21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**</a:t>
            </a:r>
            <a:r>
              <a:rPr b="1" i="1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IF TIME</a:t>
            </a:r>
            <a:r>
              <a:rPr b="0" i="0" lang="en-US" sz="1800" u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: RESEARCH OTHER COUNTRIES TO CALL OUT/ SO THEY CAN COOPERATE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202237" y="1474787"/>
            <a:ext cx="2624137" cy="78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rIns="50800" tIns="50800">
            <a:noAutofit/>
          </a:bodyPr>
          <a:lstStyle/>
          <a:p>
            <a:pPr indent="0" lvl="0" marL="0" marR="0" rtl="0" algn="ctr">
              <a:lnSpc>
                <a:spcPct val="157777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rme"/>
              <a:buNone/>
            </a:pPr>
            <a:r>
              <a:rPr b="0" i="0" lang="en-US" sz="4500" u="none">
                <a:solidFill>
                  <a:srgbClr val="FFFFFF"/>
                </a:solidFill>
                <a:latin typeface="Carme"/>
                <a:ea typeface="Carme"/>
                <a:cs typeface="Carme"/>
                <a:sym typeface="Carme"/>
              </a:rPr>
              <a:t>BINDER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White - Contact">
  <a:themeElements>
    <a:clrScheme name="White - Contact">
      <a:dk1>
        <a:srgbClr val="FFFFFF"/>
      </a:dk1>
      <a:lt1>
        <a:srgbClr val="EE265B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EE265B"/>
      </a:accent3>
      <a:accent4>
        <a:srgbClr val="0365C0"/>
      </a:accent4>
      <a:accent5>
        <a:srgbClr val="00882B"/>
      </a:accent5>
      <a:accent6>
        <a:srgbClr val="EE265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 - Map">
  <a:themeElements>
    <a:clrScheme name="White - Map">
      <a:dk1>
        <a:srgbClr val="FFFFFF"/>
      </a:dk1>
      <a:lt1>
        <a:srgbClr val="EE265B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EE265B"/>
      </a:accent3>
      <a:accent4>
        <a:srgbClr val="0365C0"/>
      </a:accent4>
      <a:accent5>
        <a:srgbClr val="00882B"/>
      </a:accent5>
      <a:accent6>
        <a:srgbClr val="EE265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White - Traveling">
  <a:themeElements>
    <a:clrScheme name="White - Traveling">
      <a:dk1>
        <a:srgbClr val="FFFFFF"/>
      </a:dk1>
      <a:lt1>
        <a:srgbClr val="EE265B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EE265B"/>
      </a:accent3>
      <a:accent4>
        <a:srgbClr val="0365C0"/>
      </a:accent4>
      <a:accent5>
        <a:srgbClr val="00882B"/>
      </a:accent5>
      <a:accent6>
        <a:srgbClr val="EE265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White - Thank You">
  <a:themeElements>
    <a:clrScheme name="White - Thank You">
      <a:dk1>
        <a:srgbClr val="FFFFFF"/>
      </a:dk1>
      <a:lt1>
        <a:srgbClr val="EE265B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EE265B"/>
      </a:accent3>
      <a:accent4>
        <a:srgbClr val="0365C0"/>
      </a:accent4>
      <a:accent5>
        <a:srgbClr val="00882B"/>
      </a:accent5>
      <a:accent6>
        <a:srgbClr val="EE265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EE265B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EE265B"/>
      </a:accent3>
      <a:accent4>
        <a:srgbClr val="0365C0"/>
      </a:accent4>
      <a:accent5>
        <a:srgbClr val="00882B"/>
      </a:accent5>
      <a:accent6>
        <a:srgbClr val="EE265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