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ia.gov/library/publications/the-world-factbook/geos/gm.html" TargetMode="External"/><Relationship Id="rId4" Type="http://schemas.openxmlformats.org/officeDocument/2006/relationships/hyperlink" Target="https://en.wikipedia.org/wiki/Germany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un.org/en/index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MUN Researching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effectively research for MUN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5 Keys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Country Profile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Topic Background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Past International Action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Country Policy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Possible Solutions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Gather Basic Country Facts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CIA World Factbook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https://www.cia.gov/library/publications/the-world-factbook/geos/gm.html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Wikipedia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https://en.wikipedia.org/wiki/Germany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Key Questions: Location? Developed or developing? Average GDP per capita? What is the economy dependent on? Major exports and imports? Involved in any world conflicts? Enemies? Allies?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Website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http://www.un.org/en/index.html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Documents &gt; General Assembly Resolutions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Look at Key Documents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Important to know where to easily find these documents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Great to refer back to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&gt; Databases &gt; Official Document System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Past resolutions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&gt; UN Bibliographic Information Session 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Voting records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Speeches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Your committee’s website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Current Events	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Look at your country in today’s news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BBC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Your country’s major national newspapers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 Jazeera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Guardian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Your country’s Mission to the US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Google “Germany’s permanent mission to the UN”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