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Notes in MUN 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 February 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“passing notes”?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-Passing notes is common in MUN for quickly discussing details with other delegations when talking out-loud is out of order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-Used in the General Assembly in large groups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-In the form of small pieces of paper with hand-written notes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it work?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-Can write and pass notes during debate or in moderated caucuses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-Write the note on the inside and fold over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-Write  “to (insert country name) from (insert country name) on the front after folding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-Hold up for the page to deliver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can notes be used for?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-Clarification on statements in debate or caucusing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-Forming alliances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-Sharing opinions on stances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-Witty banter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 and advice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-Helps to remember each delegate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-Use notes to kick start your positions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-Can be used to keep certain information private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-Question </a:t>
            </a:r>
            <a:r>
              <a:rPr lang="en">
                <a:solidFill>
                  <a:srgbClr val="000000"/>
                </a:solidFill>
              </a:rPr>
              <a:t>parliamentary</a:t>
            </a:r>
            <a:r>
              <a:rPr lang="en">
                <a:solidFill>
                  <a:srgbClr val="000000"/>
                </a:solidFill>
              </a:rPr>
              <a:t> procedure of the chair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 and advice 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-write </a:t>
            </a:r>
            <a:r>
              <a:rPr lang="en">
                <a:solidFill>
                  <a:srgbClr val="000000"/>
                </a:solidFill>
              </a:rPr>
              <a:t>legibly</a:t>
            </a:r>
            <a:r>
              <a:rPr lang="en">
                <a:solidFill>
                  <a:srgbClr val="000000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-keep them short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-do not slander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-Middle Eastern countries like Saudi Arabia or Kuwait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-Superpowers like the USA and China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-Western European liberal democracies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