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5143500" cx="9144000"/>
  <p:notesSz cx="6858000" cy="9144000"/>
  <p:embeddedFontLst>
    <p:embeddedFont>
      <p:font typeface="Montserrat"/>
      <p:regular r:id="rId14"/>
      <p:bold r:id="rId15"/>
      <p:italic r:id="rId16"/>
      <p:boldItalic r:id="rId17"/>
    </p:embeddedFont>
    <p:embeddedFont>
      <p:font typeface="La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Lato-italic.fntdata"/><Relationship Id="rId11" Type="http://schemas.openxmlformats.org/officeDocument/2006/relationships/slide" Target="slides/slide7.xml"/><Relationship Id="rId10" Type="http://schemas.openxmlformats.org/officeDocument/2006/relationships/slide" Target="slides/slide6.xml"/><Relationship Id="rId21" Type="http://schemas.openxmlformats.org/officeDocument/2006/relationships/font" Target="fonts/Lato-boldItalic.fnt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bold.fntdata"/><Relationship Id="rId14" Type="http://schemas.openxmlformats.org/officeDocument/2006/relationships/font" Target="fonts/Montserrat-regular.fntdata"/><Relationship Id="rId17" Type="http://schemas.openxmlformats.org/officeDocument/2006/relationships/font" Target="fonts/Montserrat-boldItalic.fntdata"/><Relationship Id="rId16" Type="http://schemas.openxmlformats.org/officeDocument/2006/relationships/font" Target="fonts/Montserrat-italic.fntdata"/><Relationship Id="rId5" Type="http://schemas.openxmlformats.org/officeDocument/2006/relationships/slide" Target="slides/slide1.xml"/><Relationship Id="rId19" Type="http://schemas.openxmlformats.org/officeDocument/2006/relationships/font" Target="fonts/Lato-bold.fntdata"/><Relationship Id="rId6" Type="http://schemas.openxmlformats.org/officeDocument/2006/relationships/slide" Target="slides/slide2.xml"/><Relationship Id="rId18" Type="http://schemas.openxmlformats.org/officeDocument/2006/relationships/font" Target="fonts/Lato-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0" name="Shape 15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Shape 1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3" name="Shape 16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Shape 1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0" name="Shape 17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Shape 1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7" name="Shape 17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1" name="Shape 181"/>
        <p:cNvGrpSpPr/>
        <p:nvPr/>
      </p:nvGrpSpPr>
      <p:grpSpPr>
        <a:xfrm>
          <a:off x="0" y="0"/>
          <a:ext cx="0" cy="0"/>
          <a:chOff x="0" y="0"/>
          <a:chExt cx="0" cy="0"/>
        </a:xfrm>
      </p:grpSpPr>
      <p:sp>
        <p:nvSpPr>
          <p:cNvPr id="182" name="Shape 1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3" name="Shape 18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rIns="91425" wrap="square" tIns="91425">
            <a:noAutofit/>
          </a:bodyPr>
          <a:lstStyle/>
          <a:p>
            <a:pPr lvl="0">
              <a:spcBef>
                <a:spcPts val="0"/>
              </a:spcBef>
              <a:buNone/>
            </a:pPr>
            <a:r>
              <a:t/>
            </a:r>
            <a:endParaRPr/>
          </a:p>
        </p:txBody>
      </p:sp>
      <p:grpSp>
        <p:nvGrpSpPr>
          <p:cNvPr id="11" name="Shape 11"/>
          <p:cNvGrpSpPr/>
          <p:nvPr/>
        </p:nvGrpSpPr>
        <p:grpSpPr>
          <a:xfrm>
            <a:off x="0" y="490"/>
            <a:ext cx="5153705" cy="5134399"/>
            <a:chOff x="0" y="75"/>
            <a:chExt cx="5153705" cy="5152950"/>
          </a:xfrm>
        </p:grpSpPr>
        <p:sp>
          <p:nvSpPr>
            <p:cNvPr id="12" name="Shape 1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rIns="91425" wrap="square" tIns="91425">
              <a:noAutofit/>
            </a:bodyPr>
            <a:lstStyle/>
            <a:p>
              <a:pPr lvl="0">
                <a:spcBef>
                  <a:spcPts val="0"/>
                </a:spcBef>
                <a:buNone/>
              </a:pPr>
              <a:r>
                <a:t/>
              </a:r>
              <a:endParaRPr/>
            </a:p>
          </p:txBody>
        </p:sp>
        <p:sp>
          <p:nvSpPr>
            <p:cNvPr id="13" name="Shape 13"/>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rIns="91425" wrap="square" tIns="91425">
              <a:noAutofit/>
            </a:bodyPr>
            <a:lstStyle/>
            <a:p>
              <a:pPr lvl="0">
                <a:spcBef>
                  <a:spcPts val="0"/>
                </a:spcBef>
                <a:buNone/>
              </a:pPr>
              <a:r>
                <a:t/>
              </a:r>
              <a:endParaRPr/>
            </a:p>
          </p:txBody>
        </p:sp>
        <p:sp>
          <p:nvSpPr>
            <p:cNvPr id="14" name="Shape 14"/>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15" name="Shape 15"/>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sp>
        <p:nvSpPr>
          <p:cNvPr id="16" name="Shape 16"/>
          <p:cNvSpPr txBox="1"/>
          <p:nvPr>
            <p:ph type="ctrTitle"/>
          </p:nvPr>
        </p:nvSpPr>
        <p:spPr>
          <a:xfrm>
            <a:off x="3537150" y="1578400"/>
            <a:ext cx="5017500" cy="1578900"/>
          </a:xfrm>
          <a:prstGeom prst="rect">
            <a:avLst/>
          </a:prstGeom>
        </p:spPr>
        <p:txBody>
          <a:bodyPr anchorCtr="0" anchor="t" bIns="91425" lIns="91425" rIns="91425" wrap="square" tIns="91425"/>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p:txBody>
      </p:sp>
      <p:sp>
        <p:nvSpPr>
          <p:cNvPr id="17" name="Shape 17"/>
          <p:cNvSpPr txBox="1"/>
          <p:nvPr>
            <p:ph idx="1" type="subTitle"/>
          </p:nvPr>
        </p:nvSpPr>
        <p:spPr>
          <a:xfrm>
            <a:off x="5083950" y="3924925"/>
            <a:ext cx="3470700" cy="506100"/>
          </a:xfrm>
          <a:prstGeom prst="rect">
            <a:avLst/>
          </a:prstGeom>
        </p:spPr>
        <p:txBody>
          <a:bodyPr anchorCtr="0" anchor="t" bIns="91425" lIns="91425" rIns="91425" wrap="square" tIns="91425"/>
          <a:lstStyle>
            <a:lvl1pPr lvl="0">
              <a:lnSpc>
                <a:spcPct val="100000"/>
              </a:lnSpc>
              <a:spcBef>
                <a:spcPts val="0"/>
              </a:spcBef>
              <a:spcAft>
                <a:spcPts val="0"/>
              </a:spcAft>
              <a:buNone/>
              <a:defRPr/>
            </a:lvl1pPr>
            <a:lvl2pPr lvl="1">
              <a:lnSpc>
                <a:spcPct val="100000"/>
              </a:lnSpc>
              <a:spcBef>
                <a:spcPts val="0"/>
              </a:spcBef>
              <a:spcAft>
                <a:spcPts val="0"/>
              </a:spcAft>
              <a:buSzPct val="100000"/>
              <a:buNone/>
              <a:defRPr sz="1300"/>
            </a:lvl2pPr>
            <a:lvl3pPr lvl="2">
              <a:lnSpc>
                <a:spcPct val="100000"/>
              </a:lnSpc>
              <a:spcBef>
                <a:spcPts val="0"/>
              </a:spcBef>
              <a:spcAft>
                <a:spcPts val="0"/>
              </a:spcAft>
              <a:buSzPct val="100000"/>
              <a:buNone/>
              <a:defRPr sz="1300"/>
            </a:lvl3pPr>
            <a:lvl4pPr lvl="3">
              <a:lnSpc>
                <a:spcPct val="100000"/>
              </a:lnSpc>
              <a:spcBef>
                <a:spcPts val="0"/>
              </a:spcBef>
              <a:spcAft>
                <a:spcPts val="0"/>
              </a:spcAft>
              <a:buSzPct val="100000"/>
              <a:buNone/>
              <a:defRPr sz="1300"/>
            </a:lvl4pPr>
            <a:lvl5pPr lvl="4">
              <a:lnSpc>
                <a:spcPct val="100000"/>
              </a:lnSpc>
              <a:spcBef>
                <a:spcPts val="0"/>
              </a:spcBef>
              <a:spcAft>
                <a:spcPts val="0"/>
              </a:spcAft>
              <a:buSzPct val="100000"/>
              <a:buNone/>
              <a:defRPr sz="1300"/>
            </a:lvl5pPr>
            <a:lvl6pPr lvl="5">
              <a:lnSpc>
                <a:spcPct val="100000"/>
              </a:lnSpc>
              <a:spcBef>
                <a:spcPts val="0"/>
              </a:spcBef>
              <a:spcAft>
                <a:spcPts val="0"/>
              </a:spcAft>
              <a:buSzPct val="100000"/>
              <a:buNone/>
              <a:defRPr sz="1300"/>
            </a:lvl6pPr>
            <a:lvl7pPr lvl="6">
              <a:lnSpc>
                <a:spcPct val="100000"/>
              </a:lnSpc>
              <a:spcBef>
                <a:spcPts val="0"/>
              </a:spcBef>
              <a:spcAft>
                <a:spcPts val="0"/>
              </a:spcAft>
              <a:buSzPct val="100000"/>
              <a:buNone/>
              <a:defRPr sz="1300"/>
            </a:lvl7pPr>
            <a:lvl8pPr lvl="7">
              <a:lnSpc>
                <a:spcPct val="100000"/>
              </a:lnSpc>
              <a:spcBef>
                <a:spcPts val="0"/>
              </a:spcBef>
              <a:spcAft>
                <a:spcPts val="0"/>
              </a:spcAft>
              <a:buSzPct val="100000"/>
              <a:buNone/>
              <a:defRPr sz="1300"/>
            </a:lvl8pPr>
            <a:lvl9pPr lvl="8">
              <a:lnSpc>
                <a:spcPct val="100000"/>
              </a:lnSpc>
              <a:spcBef>
                <a:spcPts val="0"/>
              </a:spcBef>
              <a:spcAft>
                <a:spcPts val="0"/>
              </a:spcAft>
              <a:buSzPct val="100000"/>
              <a:buNone/>
              <a:defRPr sz="1300"/>
            </a:lvl9pPr>
          </a:lstStyle>
          <a:p/>
        </p:txBody>
      </p:sp>
      <p:sp>
        <p:nvSpPr>
          <p:cNvPr id="18" name="Shape 18"/>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105" name="Shape 105"/>
        <p:cNvGrpSpPr/>
        <p:nvPr/>
      </p:nvGrpSpPr>
      <p:grpSpPr>
        <a:xfrm>
          <a:off x="0" y="0"/>
          <a:ext cx="0" cy="0"/>
          <a:chOff x="0" y="0"/>
          <a:chExt cx="0" cy="0"/>
        </a:xfrm>
      </p:grpSpPr>
      <p:grpSp>
        <p:nvGrpSpPr>
          <p:cNvPr id="106" name="Shape 106"/>
          <p:cNvGrpSpPr/>
          <p:nvPr/>
        </p:nvGrpSpPr>
        <p:grpSpPr>
          <a:xfrm>
            <a:off x="4406400" y="0"/>
            <a:ext cx="4737600" cy="5143065"/>
            <a:chOff x="4406400" y="0"/>
            <a:chExt cx="4737600" cy="5143065"/>
          </a:xfrm>
        </p:grpSpPr>
        <p:sp>
          <p:nvSpPr>
            <p:cNvPr id="107" name="Shape 107"/>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rIns="91425" wrap="square" tIns="91425">
              <a:noAutofit/>
            </a:bodyPr>
            <a:lstStyle/>
            <a:p>
              <a:pPr lvl="0">
                <a:spcBef>
                  <a:spcPts val="0"/>
                </a:spcBef>
                <a:buNone/>
              </a:pPr>
              <a:r>
                <a:t/>
              </a:r>
              <a:endParaRPr/>
            </a:p>
          </p:txBody>
        </p:sp>
        <p:sp>
          <p:nvSpPr>
            <p:cNvPr id="108" name="Shape 108"/>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rIns="91425" wrap="square" tIns="91425">
              <a:noAutofit/>
            </a:bodyPr>
            <a:lstStyle/>
            <a:p>
              <a:pPr lvl="0">
                <a:spcBef>
                  <a:spcPts val="0"/>
                </a:spcBef>
                <a:buNone/>
              </a:pPr>
              <a:r>
                <a:t/>
              </a:r>
              <a:endParaRPr/>
            </a:p>
          </p:txBody>
        </p:sp>
        <p:sp>
          <p:nvSpPr>
            <p:cNvPr id="109" name="Shape 109"/>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0" name="Shape 110"/>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1" name="Shape 1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2" name="Shape 112"/>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3" name="Shape 11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4" name="Shape 114"/>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115" name="Shape 115"/>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6" name="Shape 116"/>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7" name="Shape 117"/>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8" name="Shape 118"/>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9" name="Shape 119"/>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20" name="Shape 120"/>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121" name="Shape 12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22" name="Shape 122"/>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23" name="Shape 12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24" name="Shape 124"/>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grpSp>
      <p:sp>
        <p:nvSpPr>
          <p:cNvPr id="125" name="Shape 125"/>
          <p:cNvSpPr txBox="1"/>
          <p:nvPr>
            <p:ph type="title"/>
          </p:nvPr>
        </p:nvSpPr>
        <p:spPr>
          <a:xfrm>
            <a:off x="823850" y="1284675"/>
            <a:ext cx="4776000" cy="1300800"/>
          </a:xfrm>
          <a:prstGeom prst="rect">
            <a:avLst/>
          </a:prstGeom>
        </p:spPr>
        <p:txBody>
          <a:bodyPr anchorCtr="0" anchor="t" bIns="91425" lIns="91425" rIns="91425" wrap="square" tIns="91425"/>
          <a:lstStyle>
            <a:lvl1pPr lvl="0">
              <a:spcBef>
                <a:spcPts val="0"/>
              </a:spcBef>
              <a:buSzPct val="100000"/>
              <a:defRPr sz="8000"/>
            </a:lvl1pPr>
            <a:lvl2pPr lvl="1">
              <a:spcBef>
                <a:spcPts val="0"/>
              </a:spcBef>
              <a:buSzPct val="100000"/>
              <a:defRPr sz="8000"/>
            </a:lvl2pPr>
            <a:lvl3pPr lvl="2">
              <a:spcBef>
                <a:spcPts val="0"/>
              </a:spcBef>
              <a:buSzPct val="100000"/>
              <a:defRPr sz="8000"/>
            </a:lvl3pPr>
            <a:lvl4pPr lvl="3">
              <a:spcBef>
                <a:spcPts val="0"/>
              </a:spcBef>
              <a:buSzPct val="100000"/>
              <a:defRPr sz="8000"/>
            </a:lvl4pPr>
            <a:lvl5pPr lvl="4">
              <a:spcBef>
                <a:spcPts val="0"/>
              </a:spcBef>
              <a:buSzPct val="100000"/>
              <a:defRPr sz="8000"/>
            </a:lvl5pPr>
            <a:lvl6pPr lvl="5">
              <a:spcBef>
                <a:spcPts val="0"/>
              </a:spcBef>
              <a:buSzPct val="100000"/>
              <a:defRPr sz="8000"/>
            </a:lvl6pPr>
            <a:lvl7pPr lvl="6">
              <a:spcBef>
                <a:spcPts val="0"/>
              </a:spcBef>
              <a:buSzPct val="100000"/>
              <a:defRPr sz="8000"/>
            </a:lvl7pPr>
            <a:lvl8pPr lvl="7">
              <a:spcBef>
                <a:spcPts val="0"/>
              </a:spcBef>
              <a:buSzPct val="100000"/>
              <a:defRPr sz="8000"/>
            </a:lvl8pPr>
            <a:lvl9pPr lvl="8">
              <a:spcBef>
                <a:spcPts val="0"/>
              </a:spcBef>
              <a:buSzPct val="100000"/>
              <a:defRPr sz="8000"/>
            </a:lvl9pPr>
          </a:lstStyle>
          <a:p/>
        </p:txBody>
      </p:sp>
      <p:sp>
        <p:nvSpPr>
          <p:cNvPr id="126" name="Shape 126"/>
          <p:cNvSpPr txBox="1"/>
          <p:nvPr>
            <p:ph idx="1" type="body"/>
          </p:nvPr>
        </p:nvSpPr>
        <p:spPr>
          <a:xfrm>
            <a:off x="823850" y="2643124"/>
            <a:ext cx="4776000" cy="12189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27" name="Shape 12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128" name="Shape 128"/>
        <p:cNvGrpSpPr/>
        <p:nvPr/>
      </p:nvGrpSpPr>
      <p:grpSpPr>
        <a:xfrm>
          <a:off x="0" y="0"/>
          <a:ext cx="0" cy="0"/>
          <a:chOff x="0" y="0"/>
          <a:chExt cx="0" cy="0"/>
        </a:xfrm>
      </p:grpSpPr>
      <p:sp>
        <p:nvSpPr>
          <p:cNvPr id="129" name="Shape 12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9" name="Shape 19"/>
        <p:cNvGrpSpPr/>
        <p:nvPr/>
      </p:nvGrpSpPr>
      <p:grpSpPr>
        <a:xfrm>
          <a:off x="0" y="0"/>
          <a:ext cx="0" cy="0"/>
          <a:chOff x="0" y="0"/>
          <a:chExt cx="0" cy="0"/>
        </a:xfrm>
      </p:grpSpPr>
      <p:grpSp>
        <p:nvGrpSpPr>
          <p:cNvPr id="20" name="Shape 20"/>
          <p:cNvGrpSpPr/>
          <p:nvPr/>
        </p:nvGrpSpPr>
        <p:grpSpPr>
          <a:xfrm>
            <a:off x="4406400" y="0"/>
            <a:ext cx="4737600" cy="5143065"/>
            <a:chOff x="4406400" y="0"/>
            <a:chExt cx="4737600" cy="5143065"/>
          </a:xfrm>
        </p:grpSpPr>
        <p:sp>
          <p:nvSpPr>
            <p:cNvPr id="21" name="Shape 2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rIns="91425" wrap="square" tIns="91425">
              <a:noAutofit/>
            </a:bodyPr>
            <a:lstStyle/>
            <a:p>
              <a:pPr lvl="0">
                <a:spcBef>
                  <a:spcPts val="0"/>
                </a:spcBef>
                <a:buNone/>
              </a:pPr>
              <a:r>
                <a:t/>
              </a:r>
              <a:endParaRPr/>
            </a:p>
          </p:txBody>
        </p:sp>
        <p:sp>
          <p:nvSpPr>
            <p:cNvPr id="22" name="Shape 22"/>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rIns="91425" wrap="square" tIns="91425">
              <a:noAutofit/>
            </a:bodyPr>
            <a:lstStyle/>
            <a:p>
              <a:pPr lvl="0">
                <a:spcBef>
                  <a:spcPts val="0"/>
                </a:spcBef>
                <a:buNone/>
              </a:pPr>
              <a:r>
                <a:t/>
              </a:r>
              <a:endParaRPr/>
            </a:p>
          </p:txBody>
        </p:sp>
        <p:sp>
          <p:nvSpPr>
            <p:cNvPr id="23" name="Shape 2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24" name="Shape 24"/>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25" name="Shape 25"/>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26" name="Shape 26"/>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27" name="Shape 27"/>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28" name="Shape 28"/>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29" name="Shape 29"/>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30" name="Shape 30"/>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31" name="Shape 3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32" name="Shape 32"/>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33" name="Shape 3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34" name="Shape 34"/>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35" name="Shape 35"/>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36" name="Shape 36"/>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37" name="Shape 37"/>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38" name="Shape 38"/>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grpSp>
      <p:sp>
        <p:nvSpPr>
          <p:cNvPr id="39" name="Shape 39"/>
          <p:cNvSpPr txBox="1"/>
          <p:nvPr>
            <p:ph type="title"/>
          </p:nvPr>
        </p:nvSpPr>
        <p:spPr>
          <a:xfrm>
            <a:off x="823850" y="2053000"/>
            <a:ext cx="4587000" cy="1148700"/>
          </a:xfrm>
          <a:prstGeom prst="rect">
            <a:avLst/>
          </a:prstGeom>
        </p:spPr>
        <p:txBody>
          <a:bodyPr anchorCtr="0" anchor="ctr"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41" name="Shape 41"/>
        <p:cNvGrpSpPr/>
        <p:nvPr/>
      </p:nvGrpSpPr>
      <p:grpSpPr>
        <a:xfrm>
          <a:off x="0" y="0"/>
          <a:ext cx="0" cy="0"/>
          <a:chOff x="0" y="0"/>
          <a:chExt cx="0" cy="0"/>
        </a:xfrm>
      </p:grpSpPr>
      <p:grpSp>
        <p:nvGrpSpPr>
          <p:cNvPr id="42" name="Shape 42"/>
          <p:cNvGrpSpPr/>
          <p:nvPr/>
        </p:nvGrpSpPr>
        <p:grpSpPr>
          <a:xfrm>
            <a:off x="0" y="381001"/>
            <a:ext cx="1037850" cy="1016287"/>
            <a:chOff x="0" y="381001"/>
            <a:chExt cx="1037850" cy="1016287"/>
          </a:xfrm>
        </p:grpSpPr>
        <p:sp>
          <p:nvSpPr>
            <p:cNvPr id="43" name="Shape 43"/>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44" name="Shape 4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sp>
        <p:nvSpPr>
          <p:cNvPr id="45" name="Shape 45"/>
          <p:cNvSpPr txBox="1"/>
          <p:nvPr>
            <p:ph type="title"/>
          </p:nvPr>
        </p:nvSpPr>
        <p:spPr>
          <a:xfrm>
            <a:off x="1297500" y="393750"/>
            <a:ext cx="7038900" cy="914100"/>
          </a:xfrm>
          <a:prstGeom prst="rect">
            <a:avLst/>
          </a:prstGeom>
        </p:spPr>
        <p:txBody>
          <a:bodyPr anchorCtr="0" anchor="t"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46" name="Shape 46"/>
          <p:cNvSpPr txBox="1"/>
          <p:nvPr>
            <p:ph idx="1" type="body"/>
          </p:nvPr>
        </p:nvSpPr>
        <p:spPr>
          <a:xfrm>
            <a:off x="1297500" y="1567550"/>
            <a:ext cx="7038900" cy="29112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48" name="Shape 48"/>
        <p:cNvGrpSpPr/>
        <p:nvPr/>
      </p:nvGrpSpPr>
      <p:grpSpPr>
        <a:xfrm>
          <a:off x="0" y="0"/>
          <a:ext cx="0" cy="0"/>
          <a:chOff x="0" y="0"/>
          <a:chExt cx="0" cy="0"/>
        </a:xfrm>
      </p:grpSpPr>
      <p:grpSp>
        <p:nvGrpSpPr>
          <p:cNvPr id="49" name="Shape 49"/>
          <p:cNvGrpSpPr/>
          <p:nvPr/>
        </p:nvGrpSpPr>
        <p:grpSpPr>
          <a:xfrm>
            <a:off x="0" y="381001"/>
            <a:ext cx="1037850" cy="1016287"/>
            <a:chOff x="0" y="381001"/>
            <a:chExt cx="1037850" cy="1016287"/>
          </a:xfrm>
        </p:grpSpPr>
        <p:sp>
          <p:nvSpPr>
            <p:cNvPr id="50" name="Shape 50"/>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51" name="Shape 51"/>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sp>
        <p:nvSpPr>
          <p:cNvPr id="52" name="Shape 52"/>
          <p:cNvSpPr txBox="1"/>
          <p:nvPr>
            <p:ph type="title"/>
          </p:nvPr>
        </p:nvSpPr>
        <p:spPr>
          <a:xfrm>
            <a:off x="1297500" y="393750"/>
            <a:ext cx="7038900" cy="914100"/>
          </a:xfrm>
          <a:prstGeom prst="rect">
            <a:avLst/>
          </a:prstGeom>
        </p:spPr>
        <p:txBody>
          <a:bodyPr anchorCtr="0" anchor="t"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53" name="Shape 53"/>
          <p:cNvSpPr txBox="1"/>
          <p:nvPr>
            <p:ph idx="1" type="body"/>
          </p:nvPr>
        </p:nvSpPr>
        <p:spPr>
          <a:xfrm>
            <a:off x="1297500" y="1567550"/>
            <a:ext cx="3403200" cy="29112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4" name="Shape 54"/>
          <p:cNvSpPr txBox="1"/>
          <p:nvPr>
            <p:ph idx="2" type="body"/>
          </p:nvPr>
        </p:nvSpPr>
        <p:spPr>
          <a:xfrm>
            <a:off x="4933221" y="1567550"/>
            <a:ext cx="3403200" cy="29112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5" name="Shape 5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56" name="Shape 56"/>
        <p:cNvGrpSpPr/>
        <p:nvPr/>
      </p:nvGrpSpPr>
      <p:grpSpPr>
        <a:xfrm>
          <a:off x="0" y="0"/>
          <a:ext cx="0" cy="0"/>
          <a:chOff x="0" y="0"/>
          <a:chExt cx="0" cy="0"/>
        </a:xfrm>
      </p:grpSpPr>
      <p:grpSp>
        <p:nvGrpSpPr>
          <p:cNvPr id="57" name="Shape 57"/>
          <p:cNvGrpSpPr/>
          <p:nvPr/>
        </p:nvGrpSpPr>
        <p:grpSpPr>
          <a:xfrm>
            <a:off x="0" y="381001"/>
            <a:ext cx="1037850" cy="1016287"/>
            <a:chOff x="0" y="381001"/>
            <a:chExt cx="1037850" cy="1016287"/>
          </a:xfrm>
        </p:grpSpPr>
        <p:sp>
          <p:nvSpPr>
            <p:cNvPr id="58" name="Shape 58"/>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59" name="Shape 5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sp>
        <p:nvSpPr>
          <p:cNvPr id="60" name="Shape 60"/>
          <p:cNvSpPr txBox="1"/>
          <p:nvPr>
            <p:ph type="title"/>
          </p:nvPr>
        </p:nvSpPr>
        <p:spPr>
          <a:xfrm>
            <a:off x="1297500" y="393750"/>
            <a:ext cx="7038900" cy="914100"/>
          </a:xfrm>
          <a:prstGeom prst="rect">
            <a:avLst/>
          </a:prstGeom>
        </p:spPr>
        <p:txBody>
          <a:bodyPr anchorCtr="0" anchor="t"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61" name="Shape 6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62" name="Shape 62"/>
        <p:cNvGrpSpPr/>
        <p:nvPr/>
      </p:nvGrpSpPr>
      <p:grpSpPr>
        <a:xfrm>
          <a:off x="0" y="0"/>
          <a:ext cx="0" cy="0"/>
          <a:chOff x="0" y="0"/>
          <a:chExt cx="0" cy="0"/>
        </a:xfrm>
      </p:grpSpPr>
      <p:grpSp>
        <p:nvGrpSpPr>
          <p:cNvPr id="63" name="Shape 63"/>
          <p:cNvGrpSpPr/>
          <p:nvPr/>
        </p:nvGrpSpPr>
        <p:grpSpPr>
          <a:xfrm>
            <a:off x="0" y="381001"/>
            <a:ext cx="1037850" cy="1016287"/>
            <a:chOff x="0" y="381001"/>
            <a:chExt cx="1037850" cy="1016287"/>
          </a:xfrm>
        </p:grpSpPr>
        <p:sp>
          <p:nvSpPr>
            <p:cNvPr id="64" name="Shape 6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65" name="Shape 6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sp>
        <p:nvSpPr>
          <p:cNvPr id="66" name="Shape 66"/>
          <p:cNvSpPr txBox="1"/>
          <p:nvPr>
            <p:ph type="title"/>
          </p:nvPr>
        </p:nvSpPr>
        <p:spPr>
          <a:xfrm>
            <a:off x="1297500" y="393750"/>
            <a:ext cx="3798900" cy="1493100"/>
          </a:xfrm>
          <a:prstGeom prst="rect">
            <a:avLst/>
          </a:prstGeom>
        </p:spPr>
        <p:txBody>
          <a:bodyPr anchorCtr="0" anchor="t"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67" name="Shape 67"/>
          <p:cNvSpPr txBox="1"/>
          <p:nvPr>
            <p:ph idx="1" type="body"/>
          </p:nvPr>
        </p:nvSpPr>
        <p:spPr>
          <a:xfrm>
            <a:off x="1297500" y="1972550"/>
            <a:ext cx="3798900" cy="24159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68" name="Shape 68"/>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69" name="Shape 69"/>
        <p:cNvGrpSpPr/>
        <p:nvPr/>
      </p:nvGrpSpPr>
      <p:grpSpPr>
        <a:xfrm>
          <a:off x="0" y="0"/>
          <a:ext cx="0" cy="0"/>
          <a:chOff x="0" y="0"/>
          <a:chExt cx="0" cy="0"/>
        </a:xfrm>
      </p:grpSpPr>
      <p:grpSp>
        <p:nvGrpSpPr>
          <p:cNvPr id="70" name="Shape 70"/>
          <p:cNvGrpSpPr/>
          <p:nvPr/>
        </p:nvGrpSpPr>
        <p:grpSpPr>
          <a:xfrm>
            <a:off x="4406400" y="0"/>
            <a:ext cx="4737600" cy="5143500"/>
            <a:chOff x="4406400" y="0"/>
            <a:chExt cx="4737600" cy="5143500"/>
          </a:xfrm>
        </p:grpSpPr>
        <p:sp>
          <p:nvSpPr>
            <p:cNvPr id="71" name="Shape 71"/>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rIns="91425" wrap="square" tIns="91425">
              <a:noAutofit/>
            </a:bodyPr>
            <a:lstStyle/>
            <a:p>
              <a:pPr lvl="0">
                <a:spcBef>
                  <a:spcPts val="0"/>
                </a:spcBef>
                <a:buNone/>
              </a:pPr>
              <a:r>
                <a:t/>
              </a:r>
              <a:endParaRPr/>
            </a:p>
          </p:txBody>
        </p:sp>
        <p:sp>
          <p:nvSpPr>
            <p:cNvPr id="72" name="Shape 72"/>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rIns="91425" wrap="square" tIns="91425">
              <a:noAutofit/>
            </a:bodyPr>
            <a:lstStyle/>
            <a:p>
              <a:pPr lvl="0">
                <a:spcBef>
                  <a:spcPts val="0"/>
                </a:spcBef>
                <a:buNone/>
              </a:pPr>
              <a:r>
                <a:t/>
              </a:r>
              <a:endParaRPr/>
            </a:p>
          </p:txBody>
        </p:sp>
        <p:sp>
          <p:nvSpPr>
            <p:cNvPr id="73" name="Shape 73"/>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74" name="Shape 74"/>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75" name="Shape 75"/>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76" name="Shape 76"/>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77" name="Shape 77"/>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78" name="Shape 7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79" name="Shape 79"/>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80" name="Shape 80"/>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81" name="Shape 81"/>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82" name="Shape 82"/>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83" name="Shape 83"/>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84" name="Shape 84"/>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85" name="Shape 85"/>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86" name="Shape 86"/>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87" name="Shape 87"/>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88" name="Shape 8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grpSp>
      <p:sp>
        <p:nvSpPr>
          <p:cNvPr id="89" name="Shape 89"/>
          <p:cNvSpPr txBox="1"/>
          <p:nvPr>
            <p:ph type="title"/>
          </p:nvPr>
        </p:nvSpPr>
        <p:spPr>
          <a:xfrm>
            <a:off x="823850" y="866775"/>
            <a:ext cx="4587000" cy="3521100"/>
          </a:xfrm>
          <a:prstGeom prst="rect">
            <a:avLst/>
          </a:prstGeom>
        </p:spPr>
        <p:txBody>
          <a:bodyPr anchorCtr="0" anchor="ctr"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90" name="Shape 9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91" name="Shape 91"/>
        <p:cNvGrpSpPr/>
        <p:nvPr/>
      </p:nvGrpSpPr>
      <p:grpSpPr>
        <a:xfrm>
          <a:off x="0" y="0"/>
          <a:ext cx="0" cy="0"/>
          <a:chOff x="0" y="0"/>
          <a:chExt cx="0" cy="0"/>
        </a:xfrm>
      </p:grpSpPr>
      <p:grpSp>
        <p:nvGrpSpPr>
          <p:cNvPr id="92" name="Shape 92"/>
          <p:cNvGrpSpPr/>
          <p:nvPr/>
        </p:nvGrpSpPr>
        <p:grpSpPr>
          <a:xfrm>
            <a:off x="0" y="381001"/>
            <a:ext cx="1037850" cy="1016287"/>
            <a:chOff x="0" y="381001"/>
            <a:chExt cx="1037850" cy="1016287"/>
          </a:xfrm>
        </p:grpSpPr>
        <p:sp>
          <p:nvSpPr>
            <p:cNvPr id="93" name="Shape 93"/>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94" name="Shape 9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sp>
        <p:nvSpPr>
          <p:cNvPr id="95" name="Shape 95"/>
          <p:cNvSpPr txBox="1"/>
          <p:nvPr>
            <p:ph type="title"/>
          </p:nvPr>
        </p:nvSpPr>
        <p:spPr>
          <a:xfrm>
            <a:off x="1297500" y="1658325"/>
            <a:ext cx="3036300" cy="1751700"/>
          </a:xfrm>
          <a:prstGeom prst="rect">
            <a:avLst/>
          </a:prstGeom>
        </p:spPr>
        <p:txBody>
          <a:bodyPr anchorCtr="0" anchor="t"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96" name="Shape 96"/>
          <p:cNvSpPr txBox="1"/>
          <p:nvPr>
            <p:ph idx="1" type="subTitle"/>
          </p:nvPr>
        </p:nvSpPr>
        <p:spPr>
          <a:xfrm>
            <a:off x="1297500" y="3538000"/>
            <a:ext cx="3036300" cy="506100"/>
          </a:xfrm>
          <a:prstGeom prst="rect">
            <a:avLst/>
          </a:prstGeom>
        </p:spPr>
        <p:txBody>
          <a:bodyPr anchorCtr="0" anchor="t" bIns="91425" lIns="91425" rIns="91425" wrap="square" tIns="91425"/>
          <a:lstStyle>
            <a:lvl1pPr lvl="0">
              <a:lnSpc>
                <a:spcPct val="100000"/>
              </a:lnSpc>
              <a:spcBef>
                <a:spcPts val="0"/>
              </a:spcBef>
              <a:spcAft>
                <a:spcPts val="0"/>
              </a:spcAft>
              <a:buNone/>
              <a:defRPr/>
            </a:lvl1pPr>
            <a:lvl2pPr lvl="1">
              <a:lnSpc>
                <a:spcPct val="100000"/>
              </a:lnSpc>
              <a:spcBef>
                <a:spcPts val="0"/>
              </a:spcBef>
              <a:spcAft>
                <a:spcPts val="0"/>
              </a:spcAft>
              <a:buSzPct val="100000"/>
              <a:buNone/>
              <a:defRPr sz="1300"/>
            </a:lvl2pPr>
            <a:lvl3pPr lvl="2">
              <a:lnSpc>
                <a:spcPct val="100000"/>
              </a:lnSpc>
              <a:spcBef>
                <a:spcPts val="0"/>
              </a:spcBef>
              <a:spcAft>
                <a:spcPts val="0"/>
              </a:spcAft>
              <a:buSzPct val="100000"/>
              <a:buNone/>
              <a:defRPr sz="1300"/>
            </a:lvl3pPr>
            <a:lvl4pPr lvl="3">
              <a:lnSpc>
                <a:spcPct val="100000"/>
              </a:lnSpc>
              <a:spcBef>
                <a:spcPts val="0"/>
              </a:spcBef>
              <a:spcAft>
                <a:spcPts val="0"/>
              </a:spcAft>
              <a:buSzPct val="100000"/>
              <a:buNone/>
              <a:defRPr sz="1300"/>
            </a:lvl4pPr>
            <a:lvl5pPr lvl="4">
              <a:lnSpc>
                <a:spcPct val="100000"/>
              </a:lnSpc>
              <a:spcBef>
                <a:spcPts val="0"/>
              </a:spcBef>
              <a:spcAft>
                <a:spcPts val="0"/>
              </a:spcAft>
              <a:buSzPct val="100000"/>
              <a:buNone/>
              <a:defRPr sz="1300"/>
            </a:lvl5pPr>
            <a:lvl6pPr lvl="5">
              <a:lnSpc>
                <a:spcPct val="100000"/>
              </a:lnSpc>
              <a:spcBef>
                <a:spcPts val="0"/>
              </a:spcBef>
              <a:spcAft>
                <a:spcPts val="0"/>
              </a:spcAft>
              <a:buSzPct val="100000"/>
              <a:buNone/>
              <a:defRPr sz="1300"/>
            </a:lvl6pPr>
            <a:lvl7pPr lvl="6">
              <a:lnSpc>
                <a:spcPct val="100000"/>
              </a:lnSpc>
              <a:spcBef>
                <a:spcPts val="0"/>
              </a:spcBef>
              <a:spcAft>
                <a:spcPts val="0"/>
              </a:spcAft>
              <a:buSzPct val="100000"/>
              <a:buNone/>
              <a:defRPr sz="1300"/>
            </a:lvl7pPr>
            <a:lvl8pPr lvl="7">
              <a:lnSpc>
                <a:spcPct val="100000"/>
              </a:lnSpc>
              <a:spcBef>
                <a:spcPts val="0"/>
              </a:spcBef>
              <a:spcAft>
                <a:spcPts val="0"/>
              </a:spcAft>
              <a:buSzPct val="100000"/>
              <a:buNone/>
              <a:defRPr sz="1300"/>
            </a:lvl8pPr>
            <a:lvl9pPr lvl="8">
              <a:lnSpc>
                <a:spcPct val="100000"/>
              </a:lnSpc>
              <a:spcBef>
                <a:spcPts val="0"/>
              </a:spcBef>
              <a:spcAft>
                <a:spcPts val="0"/>
              </a:spcAft>
              <a:buSzPct val="100000"/>
              <a:buNone/>
              <a:defRPr sz="1300"/>
            </a:lvl9pPr>
          </a:lstStyle>
          <a:p/>
        </p:txBody>
      </p:sp>
      <p:sp>
        <p:nvSpPr>
          <p:cNvPr id="97" name="Shape 97"/>
          <p:cNvSpPr txBox="1"/>
          <p:nvPr>
            <p:ph idx="2" type="body"/>
          </p:nvPr>
        </p:nvSpPr>
        <p:spPr>
          <a:xfrm>
            <a:off x="4648200" y="1696600"/>
            <a:ext cx="3676800" cy="23475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98" name="Shape 98"/>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99" name="Shape 99"/>
        <p:cNvGrpSpPr/>
        <p:nvPr/>
      </p:nvGrpSpPr>
      <p:grpSpPr>
        <a:xfrm>
          <a:off x="0" y="0"/>
          <a:ext cx="0" cy="0"/>
          <a:chOff x="0" y="0"/>
          <a:chExt cx="0" cy="0"/>
        </a:xfrm>
      </p:grpSpPr>
      <p:grpSp>
        <p:nvGrpSpPr>
          <p:cNvPr id="100" name="Shape 100"/>
          <p:cNvGrpSpPr/>
          <p:nvPr/>
        </p:nvGrpSpPr>
        <p:grpSpPr>
          <a:xfrm>
            <a:off x="0" y="4128572"/>
            <a:ext cx="698925" cy="684657"/>
            <a:chOff x="0" y="3785672"/>
            <a:chExt cx="698925" cy="684657"/>
          </a:xfrm>
        </p:grpSpPr>
        <p:sp>
          <p:nvSpPr>
            <p:cNvPr id="101" name="Shape 101"/>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rIns="91425" wrap="square" tIns="91425">
              <a:noAutofit/>
            </a:bodyPr>
            <a:lstStyle/>
            <a:p>
              <a:pPr lvl="0">
                <a:spcBef>
                  <a:spcPts val="0"/>
                </a:spcBef>
                <a:buNone/>
              </a:pPr>
              <a:r>
                <a:t/>
              </a:r>
              <a:endParaRPr/>
            </a:p>
          </p:txBody>
        </p:sp>
        <p:sp>
          <p:nvSpPr>
            <p:cNvPr id="102" name="Shape 102"/>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rIns="91425" wrap="square" tIns="91425">
              <a:noAutofit/>
            </a:bodyPr>
            <a:lstStyle/>
            <a:p>
              <a:pPr lvl="0">
                <a:spcBef>
                  <a:spcPts val="0"/>
                </a:spcBef>
                <a:buNone/>
              </a:pPr>
              <a:r>
                <a:t/>
              </a:r>
              <a:endParaRPr/>
            </a:p>
          </p:txBody>
        </p:sp>
      </p:grpSp>
      <p:sp>
        <p:nvSpPr>
          <p:cNvPr id="103" name="Shape 103"/>
          <p:cNvSpPr txBox="1"/>
          <p:nvPr>
            <p:ph idx="1" type="body"/>
          </p:nvPr>
        </p:nvSpPr>
        <p:spPr>
          <a:xfrm>
            <a:off x="812725" y="4305375"/>
            <a:ext cx="6936000" cy="523800"/>
          </a:xfrm>
          <a:prstGeom prst="rect">
            <a:avLst/>
          </a:prstGeom>
        </p:spPr>
        <p:txBody>
          <a:bodyPr anchorCtr="0" anchor="ctr" bIns="91425" lIns="91425" rIns="91425" wrap="square" tIns="91425"/>
          <a:lstStyle>
            <a:lvl1pPr lvl="0">
              <a:lnSpc>
                <a:spcPct val="100000"/>
              </a:lnSpc>
              <a:spcBef>
                <a:spcPts val="0"/>
              </a:spcBef>
              <a:spcAft>
                <a:spcPts val="0"/>
              </a:spcAft>
              <a:buNone/>
              <a:defRPr/>
            </a:lvl1pPr>
          </a:lstStyle>
          <a:p/>
        </p:txBody>
      </p:sp>
      <p:sp>
        <p:nvSpPr>
          <p:cNvPr id="104" name="Shape 10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focus">
    <p:bg>
      <p:bgPr>
        <a:solidFill>
          <a:schemeClr val="dk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a:spcBef>
                <a:spcPts val="0"/>
              </a:spcBef>
              <a:buClr>
                <a:schemeClr val="lt1"/>
              </a:buClr>
              <a:buSzPct val="100000"/>
              <a:buFont typeface="Montserrat"/>
              <a:buNone/>
              <a:defRPr sz="2800">
                <a:solidFill>
                  <a:schemeClr val="lt1"/>
                </a:solidFill>
                <a:latin typeface="Montserrat"/>
                <a:ea typeface="Montserrat"/>
                <a:cs typeface="Montserrat"/>
                <a:sym typeface="Montserrat"/>
              </a:defRPr>
            </a:lvl1pPr>
            <a:lvl2pPr lvl="1">
              <a:spcBef>
                <a:spcPts val="0"/>
              </a:spcBef>
              <a:buClr>
                <a:schemeClr val="lt1"/>
              </a:buClr>
              <a:buSzPct val="100000"/>
              <a:buFont typeface="Montserrat"/>
              <a:buNone/>
              <a:defRPr sz="2800">
                <a:solidFill>
                  <a:schemeClr val="lt1"/>
                </a:solidFill>
                <a:latin typeface="Montserrat"/>
                <a:ea typeface="Montserrat"/>
                <a:cs typeface="Montserrat"/>
                <a:sym typeface="Montserrat"/>
              </a:defRPr>
            </a:lvl2pPr>
            <a:lvl3pPr lvl="2">
              <a:spcBef>
                <a:spcPts val="0"/>
              </a:spcBef>
              <a:buClr>
                <a:schemeClr val="lt1"/>
              </a:buClr>
              <a:buSzPct val="100000"/>
              <a:buFont typeface="Montserrat"/>
              <a:buNone/>
              <a:defRPr sz="2800">
                <a:solidFill>
                  <a:schemeClr val="lt1"/>
                </a:solidFill>
                <a:latin typeface="Montserrat"/>
                <a:ea typeface="Montserrat"/>
                <a:cs typeface="Montserrat"/>
                <a:sym typeface="Montserrat"/>
              </a:defRPr>
            </a:lvl3pPr>
            <a:lvl4pPr lvl="3">
              <a:spcBef>
                <a:spcPts val="0"/>
              </a:spcBef>
              <a:buClr>
                <a:schemeClr val="lt1"/>
              </a:buClr>
              <a:buSzPct val="100000"/>
              <a:buFont typeface="Montserrat"/>
              <a:buNone/>
              <a:defRPr sz="2800">
                <a:solidFill>
                  <a:schemeClr val="lt1"/>
                </a:solidFill>
                <a:latin typeface="Montserrat"/>
                <a:ea typeface="Montserrat"/>
                <a:cs typeface="Montserrat"/>
                <a:sym typeface="Montserrat"/>
              </a:defRPr>
            </a:lvl4pPr>
            <a:lvl5pPr lvl="4">
              <a:spcBef>
                <a:spcPts val="0"/>
              </a:spcBef>
              <a:buClr>
                <a:schemeClr val="lt1"/>
              </a:buClr>
              <a:buSzPct val="100000"/>
              <a:buFont typeface="Montserrat"/>
              <a:buNone/>
              <a:defRPr sz="2800">
                <a:solidFill>
                  <a:schemeClr val="lt1"/>
                </a:solidFill>
                <a:latin typeface="Montserrat"/>
                <a:ea typeface="Montserrat"/>
                <a:cs typeface="Montserrat"/>
                <a:sym typeface="Montserrat"/>
              </a:defRPr>
            </a:lvl5pPr>
            <a:lvl6pPr lvl="5">
              <a:spcBef>
                <a:spcPts val="0"/>
              </a:spcBef>
              <a:buClr>
                <a:schemeClr val="lt1"/>
              </a:buClr>
              <a:buSzPct val="100000"/>
              <a:buFont typeface="Montserrat"/>
              <a:buNone/>
              <a:defRPr sz="2800">
                <a:solidFill>
                  <a:schemeClr val="lt1"/>
                </a:solidFill>
                <a:latin typeface="Montserrat"/>
                <a:ea typeface="Montserrat"/>
                <a:cs typeface="Montserrat"/>
                <a:sym typeface="Montserrat"/>
              </a:defRPr>
            </a:lvl6pPr>
            <a:lvl7pPr lvl="6">
              <a:spcBef>
                <a:spcPts val="0"/>
              </a:spcBef>
              <a:buClr>
                <a:schemeClr val="lt1"/>
              </a:buClr>
              <a:buSzPct val="100000"/>
              <a:buFont typeface="Montserrat"/>
              <a:buNone/>
              <a:defRPr sz="2800">
                <a:solidFill>
                  <a:schemeClr val="lt1"/>
                </a:solidFill>
                <a:latin typeface="Montserrat"/>
                <a:ea typeface="Montserrat"/>
                <a:cs typeface="Montserrat"/>
                <a:sym typeface="Montserrat"/>
              </a:defRPr>
            </a:lvl7pPr>
            <a:lvl8pPr lvl="7">
              <a:spcBef>
                <a:spcPts val="0"/>
              </a:spcBef>
              <a:buClr>
                <a:schemeClr val="lt1"/>
              </a:buClr>
              <a:buSzPct val="100000"/>
              <a:buFont typeface="Montserrat"/>
              <a:buNone/>
              <a:defRPr sz="2800">
                <a:solidFill>
                  <a:schemeClr val="lt1"/>
                </a:solidFill>
                <a:latin typeface="Montserrat"/>
                <a:ea typeface="Montserrat"/>
                <a:cs typeface="Montserrat"/>
                <a:sym typeface="Montserrat"/>
              </a:defRPr>
            </a:lvl8pPr>
            <a:lvl9pPr lvl="8">
              <a:spcBef>
                <a:spcPts val="0"/>
              </a:spcBef>
              <a:buClr>
                <a:schemeClr val="lt1"/>
              </a:buClr>
              <a:buSzPct val="100000"/>
              <a:buFont typeface="Montserrat"/>
              <a:buNone/>
              <a:defRPr sz="2800">
                <a:solidFill>
                  <a:schemeClr val="lt1"/>
                </a:solidFill>
                <a:latin typeface="Montserrat"/>
                <a:ea typeface="Montserrat"/>
                <a:cs typeface="Montserrat"/>
                <a:sym typeface="Montserrat"/>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lt1"/>
              </a:buClr>
              <a:buSzPct val="100000"/>
              <a:buFont typeface="Lato"/>
              <a:buChar char="●"/>
              <a:defRPr sz="1300">
                <a:solidFill>
                  <a:schemeClr val="lt1"/>
                </a:solidFill>
                <a:latin typeface="Lato"/>
                <a:ea typeface="Lato"/>
                <a:cs typeface="Lato"/>
                <a:sym typeface="Lato"/>
              </a:defRPr>
            </a:lvl1pPr>
            <a:lvl2pPr lvl="1">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2pPr>
            <a:lvl3pPr lvl="2">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3pPr>
            <a:lvl4pPr lvl="3">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4pPr>
            <a:lvl5pPr lvl="4">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5pPr>
            <a:lvl6pPr lvl="5">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6pPr>
            <a:lvl7pPr lvl="6">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7pPr>
            <a:lvl8pPr lvl="7">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8pPr>
            <a:lvl9pPr lvl="8">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lt1"/>
                </a:solidFill>
                <a:latin typeface="Lato"/>
                <a:ea typeface="Lato"/>
                <a:cs typeface="Lato"/>
                <a:sym typeface="La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ctrTitle"/>
          </p:nvPr>
        </p:nvSpPr>
        <p:spPr>
          <a:xfrm>
            <a:off x="3537150" y="1578400"/>
            <a:ext cx="5017500" cy="1578900"/>
          </a:xfrm>
          <a:prstGeom prst="rect">
            <a:avLst/>
          </a:prstGeom>
        </p:spPr>
        <p:txBody>
          <a:bodyPr anchorCtr="0" anchor="t" bIns="91425" lIns="91425" rIns="91425" wrap="square" tIns="91425">
            <a:noAutofit/>
          </a:bodyPr>
          <a:lstStyle/>
          <a:p>
            <a:pPr lvl="0">
              <a:spcBef>
                <a:spcPts val="0"/>
              </a:spcBef>
              <a:buNone/>
            </a:pPr>
            <a:r>
              <a:rPr lang="en"/>
              <a:t>Resolution Writing </a:t>
            </a:r>
          </a:p>
        </p:txBody>
      </p:sp>
      <p:sp>
        <p:nvSpPr>
          <p:cNvPr id="135" name="Shape 135"/>
          <p:cNvSpPr txBox="1"/>
          <p:nvPr>
            <p:ph idx="1" type="subTitle"/>
          </p:nvPr>
        </p:nvSpPr>
        <p:spPr>
          <a:xfrm>
            <a:off x="4952750" y="3951175"/>
            <a:ext cx="3470700" cy="506100"/>
          </a:xfrm>
          <a:prstGeom prst="rect">
            <a:avLst/>
          </a:prstGeom>
        </p:spPr>
        <p:txBody>
          <a:bodyPr anchorCtr="0" anchor="t" bIns="91425" lIns="91425" rIns="91425" wrap="square" tIns="91425">
            <a:noAutofit/>
          </a:bodyPr>
          <a:lstStyle/>
          <a:p>
            <a:pPr lvl="0">
              <a:spcBef>
                <a:spcPts val="0"/>
              </a:spcBef>
              <a:buNone/>
            </a:pPr>
            <a:r>
              <a:rPr lang="en" sz="2400"/>
              <a:t>11 October 2017</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1297500" y="393750"/>
            <a:ext cx="7038900" cy="914100"/>
          </a:xfrm>
          <a:prstGeom prst="rect">
            <a:avLst/>
          </a:prstGeom>
        </p:spPr>
        <p:txBody>
          <a:bodyPr anchorCtr="0" anchor="t" bIns="91425" lIns="91425" rIns="91425" wrap="square" tIns="91425">
            <a:noAutofit/>
          </a:bodyPr>
          <a:lstStyle/>
          <a:p>
            <a:pPr lvl="0">
              <a:spcBef>
                <a:spcPts val="0"/>
              </a:spcBef>
              <a:buNone/>
            </a:pPr>
            <a:r>
              <a:rPr lang="en"/>
              <a:t>Who?</a:t>
            </a:r>
          </a:p>
        </p:txBody>
      </p:sp>
      <p:sp>
        <p:nvSpPr>
          <p:cNvPr id="141" name="Shape 141"/>
          <p:cNvSpPr txBox="1"/>
          <p:nvPr>
            <p:ph idx="1" type="body"/>
          </p:nvPr>
        </p:nvSpPr>
        <p:spPr>
          <a:xfrm>
            <a:off x="1297500" y="1567550"/>
            <a:ext cx="7038900" cy="2911200"/>
          </a:xfrm>
          <a:prstGeom prst="rect">
            <a:avLst/>
          </a:prstGeom>
        </p:spPr>
        <p:txBody>
          <a:bodyPr anchorCtr="0" anchor="t" bIns="91425" lIns="91425" rIns="91425" wrap="square" tIns="91425">
            <a:noAutofit/>
          </a:bodyPr>
          <a:lstStyle/>
          <a:p>
            <a:pPr lvl="0">
              <a:spcBef>
                <a:spcPts val="0"/>
              </a:spcBef>
              <a:buNone/>
            </a:pPr>
            <a:r>
              <a:rPr lang="en" sz="1800"/>
              <a:t>Any delegate in the committee can write a resolution. The author of a resolution is called a </a:t>
            </a:r>
            <a:r>
              <a:rPr b="1" i="1" lang="en" sz="1800">
                <a:solidFill>
                  <a:srgbClr val="FFFF00"/>
                </a:solidFill>
              </a:rPr>
              <a:t>sponsor</a:t>
            </a:r>
            <a:r>
              <a:rPr lang="en" sz="1800"/>
              <a:t>. Most resolutions have multiple sponsors because it takes a group of countries to share good ideas and to come to a consensus. Some conferences allow delegates to sponsor multiple resolutions for each topic while others only allow delegates to sponsor one per topic</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1297500" y="393750"/>
            <a:ext cx="7038900" cy="914100"/>
          </a:xfrm>
          <a:prstGeom prst="rect">
            <a:avLst/>
          </a:prstGeom>
        </p:spPr>
        <p:txBody>
          <a:bodyPr anchorCtr="0" anchor="t" bIns="91425" lIns="91425" rIns="91425" wrap="square" tIns="91425">
            <a:noAutofit/>
          </a:bodyPr>
          <a:lstStyle/>
          <a:p>
            <a:pPr lvl="0">
              <a:spcBef>
                <a:spcPts val="0"/>
              </a:spcBef>
              <a:buNone/>
            </a:pPr>
            <a:r>
              <a:rPr lang="en"/>
              <a:t>When/where?</a:t>
            </a:r>
          </a:p>
        </p:txBody>
      </p:sp>
      <p:sp>
        <p:nvSpPr>
          <p:cNvPr id="147" name="Shape 147"/>
          <p:cNvSpPr txBox="1"/>
          <p:nvPr>
            <p:ph idx="1" type="body"/>
          </p:nvPr>
        </p:nvSpPr>
        <p:spPr>
          <a:xfrm>
            <a:off x="1297500" y="1567550"/>
            <a:ext cx="7038900" cy="2911200"/>
          </a:xfrm>
          <a:prstGeom prst="rect">
            <a:avLst/>
          </a:prstGeom>
        </p:spPr>
        <p:txBody>
          <a:bodyPr anchorCtr="0" anchor="t" bIns="91425" lIns="91425" rIns="91425" wrap="square" tIns="91425">
            <a:noAutofit/>
          </a:bodyPr>
          <a:lstStyle/>
          <a:p>
            <a:pPr lvl="0">
              <a:spcBef>
                <a:spcPts val="0"/>
              </a:spcBef>
              <a:buNone/>
            </a:pPr>
            <a:r>
              <a:rPr lang="en" sz="1800"/>
              <a:t> Resolutions are usually written during</a:t>
            </a:r>
            <a:r>
              <a:rPr b="1" i="1" lang="en" sz="1800">
                <a:solidFill>
                  <a:srgbClr val="FFFF00"/>
                </a:solidFill>
              </a:rPr>
              <a:t> unmoderated caucus</a:t>
            </a:r>
            <a:r>
              <a:rPr lang="en" sz="1800"/>
              <a:t> where delegates are free to roam around the committee to collaborate on ideas with each other, and sometimes students work outside in hallways or computer labs as well. Resolution-writing becomes more focused during the latter sessions of committee when different country policies are clear and different ideas have been mentioned already. These conferences will not allow any pre-written resolutions.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Shape 152"/>
          <p:cNvSpPr txBox="1"/>
          <p:nvPr>
            <p:ph type="title"/>
          </p:nvPr>
        </p:nvSpPr>
        <p:spPr>
          <a:xfrm>
            <a:off x="1297500" y="393750"/>
            <a:ext cx="7038900" cy="914100"/>
          </a:xfrm>
          <a:prstGeom prst="rect">
            <a:avLst/>
          </a:prstGeom>
        </p:spPr>
        <p:txBody>
          <a:bodyPr anchorCtr="0" anchor="t" bIns="91425" lIns="91425" rIns="91425" wrap="square" tIns="91425">
            <a:noAutofit/>
          </a:bodyPr>
          <a:lstStyle/>
          <a:p>
            <a:pPr lvl="0">
              <a:spcBef>
                <a:spcPts val="0"/>
              </a:spcBef>
              <a:buNone/>
            </a:pPr>
            <a:r>
              <a:rPr lang="en"/>
              <a:t>Why?</a:t>
            </a:r>
          </a:p>
        </p:txBody>
      </p:sp>
      <p:sp>
        <p:nvSpPr>
          <p:cNvPr id="153" name="Shape 153"/>
          <p:cNvSpPr txBox="1"/>
          <p:nvPr>
            <p:ph idx="1" type="body"/>
          </p:nvPr>
        </p:nvSpPr>
        <p:spPr>
          <a:xfrm>
            <a:off x="1297500" y="1567550"/>
            <a:ext cx="7038900" cy="2911200"/>
          </a:xfrm>
          <a:prstGeom prst="rect">
            <a:avLst/>
          </a:prstGeom>
        </p:spPr>
        <p:txBody>
          <a:bodyPr anchorCtr="0" anchor="t" bIns="91425" lIns="91425" rIns="91425" wrap="square" tIns="91425">
            <a:noAutofit/>
          </a:bodyPr>
          <a:lstStyle/>
          <a:p>
            <a:pPr lvl="0">
              <a:spcBef>
                <a:spcPts val="0"/>
              </a:spcBef>
              <a:buNone/>
            </a:pPr>
            <a:r>
              <a:rPr lang="en" sz="1800"/>
              <a:t> The ultimate purpose of a committee session is to pass a resolution. All the speeches, debate, negotiation, and teamwork is supposed to lead up to a resolution which contains all the </a:t>
            </a:r>
            <a:r>
              <a:rPr b="1" i="1" lang="en" sz="1800">
                <a:solidFill>
                  <a:srgbClr val="FFFF00"/>
                </a:solidFill>
              </a:rPr>
              <a:t>proposed solutions</a:t>
            </a:r>
            <a:r>
              <a:rPr lang="en" sz="1800"/>
              <a:t> to the issue. The resolution(s) that the majority of the committee agrees upon will be passed during voting bloc and the sponsors will be informally commended for building consensus on good ideas. Most conferences allow multiple resolutions to pass as long as they do not contradict each other, but a few conferences allow only one resolution to pass.</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Shape 158"/>
          <p:cNvSpPr txBox="1"/>
          <p:nvPr>
            <p:ph type="title"/>
          </p:nvPr>
        </p:nvSpPr>
        <p:spPr>
          <a:xfrm>
            <a:off x="1297500" y="393750"/>
            <a:ext cx="7038900" cy="914100"/>
          </a:xfrm>
          <a:prstGeom prst="rect">
            <a:avLst/>
          </a:prstGeom>
        </p:spPr>
        <p:txBody>
          <a:bodyPr anchorCtr="0" anchor="t" bIns="91425" lIns="91425" rIns="91425" wrap="square" tIns="91425">
            <a:noAutofit/>
          </a:bodyPr>
          <a:lstStyle/>
          <a:p>
            <a:pPr lvl="0">
              <a:spcBef>
                <a:spcPts val="0"/>
              </a:spcBef>
              <a:buNone/>
            </a:pPr>
            <a:r>
              <a:rPr lang="en"/>
              <a:t>Heading</a:t>
            </a:r>
          </a:p>
        </p:txBody>
      </p:sp>
      <p:sp>
        <p:nvSpPr>
          <p:cNvPr id="159" name="Shape 159"/>
          <p:cNvSpPr txBox="1"/>
          <p:nvPr>
            <p:ph idx="1" type="body"/>
          </p:nvPr>
        </p:nvSpPr>
        <p:spPr>
          <a:xfrm>
            <a:off x="1297500" y="1567550"/>
            <a:ext cx="7038900" cy="2911200"/>
          </a:xfrm>
          <a:prstGeom prst="rect">
            <a:avLst/>
          </a:prstGeom>
        </p:spPr>
        <p:txBody>
          <a:bodyPr anchorCtr="0" anchor="t" bIns="91425" lIns="91425" rIns="91425" wrap="square" tIns="91425">
            <a:noAutofit/>
          </a:bodyPr>
          <a:lstStyle/>
          <a:p>
            <a:pPr lvl="0" rtl="0">
              <a:spcBef>
                <a:spcPts val="0"/>
              </a:spcBef>
              <a:buNone/>
            </a:pPr>
            <a:r>
              <a:t/>
            </a:r>
            <a:endParaRPr/>
          </a:p>
          <a:p>
            <a:pPr lvl="0" rtl="0">
              <a:spcBef>
                <a:spcPts val="0"/>
              </a:spcBef>
              <a:buNone/>
            </a:pPr>
            <a:r>
              <a:t/>
            </a:r>
            <a:endParaRPr/>
          </a:p>
          <a:p>
            <a:pPr indent="-342900" lvl="0" marL="457200" rtl="0">
              <a:spcBef>
                <a:spcPts val="0"/>
              </a:spcBef>
              <a:buSzPct val="100000"/>
            </a:pPr>
            <a:r>
              <a:rPr lang="en" sz="1800"/>
              <a:t>Top right corner is a made up name (color, place. etc)</a:t>
            </a:r>
          </a:p>
          <a:p>
            <a:pPr indent="-342900" lvl="0" marL="457200" rtl="0">
              <a:spcBef>
                <a:spcPts val="0"/>
              </a:spcBef>
              <a:buSzPct val="100000"/>
            </a:pPr>
            <a:r>
              <a:rPr lang="en" sz="1800"/>
              <a:t>Chair will tell you what the minimum for sponsors and signatories</a:t>
            </a:r>
          </a:p>
          <a:p>
            <a:pPr indent="-342900" lvl="0" marL="457200" rtl="0">
              <a:spcBef>
                <a:spcPts val="0"/>
              </a:spcBef>
              <a:buSzPct val="100000"/>
            </a:pPr>
            <a:r>
              <a:rPr lang="en" sz="1800"/>
              <a:t>Topic is the one from the conference </a:t>
            </a:r>
          </a:p>
          <a:p>
            <a:pPr indent="-342900" lvl="0" marL="457200">
              <a:spcBef>
                <a:spcPts val="0"/>
              </a:spcBef>
              <a:buSzPct val="100000"/>
            </a:pPr>
            <a:r>
              <a:rPr lang="en" sz="1800"/>
              <a:t>You will know which committee you are in </a:t>
            </a:r>
          </a:p>
        </p:txBody>
      </p:sp>
      <p:pic>
        <p:nvPicPr>
          <p:cNvPr id="160" name="Shape 160"/>
          <p:cNvPicPr preferRelativeResize="0"/>
          <p:nvPr/>
        </p:nvPicPr>
        <p:blipFill>
          <a:blip r:embed="rId3">
            <a:alphaModFix/>
          </a:blip>
          <a:stretch>
            <a:fillRect/>
          </a:stretch>
        </p:blipFill>
        <p:spPr>
          <a:xfrm>
            <a:off x="1120900" y="1003825"/>
            <a:ext cx="7392100" cy="12452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Shape 165"/>
          <p:cNvSpPr txBox="1"/>
          <p:nvPr>
            <p:ph type="title"/>
          </p:nvPr>
        </p:nvSpPr>
        <p:spPr>
          <a:xfrm>
            <a:off x="1297500" y="393750"/>
            <a:ext cx="7038900" cy="914100"/>
          </a:xfrm>
          <a:prstGeom prst="rect">
            <a:avLst/>
          </a:prstGeom>
        </p:spPr>
        <p:txBody>
          <a:bodyPr anchorCtr="0" anchor="t" bIns="91425" lIns="91425" rIns="91425" wrap="square" tIns="91425">
            <a:noAutofit/>
          </a:bodyPr>
          <a:lstStyle/>
          <a:p>
            <a:pPr lvl="0">
              <a:spcBef>
                <a:spcPts val="0"/>
              </a:spcBef>
              <a:buNone/>
            </a:pPr>
            <a:r>
              <a:rPr lang="en"/>
              <a:t>Preambuatory Clauses</a:t>
            </a:r>
          </a:p>
        </p:txBody>
      </p:sp>
      <p:sp>
        <p:nvSpPr>
          <p:cNvPr id="166" name="Shape 166"/>
          <p:cNvSpPr txBox="1"/>
          <p:nvPr>
            <p:ph idx="1" type="body"/>
          </p:nvPr>
        </p:nvSpPr>
        <p:spPr>
          <a:xfrm>
            <a:off x="1297500" y="1567550"/>
            <a:ext cx="7038900" cy="2911200"/>
          </a:xfrm>
          <a:prstGeom prst="rect">
            <a:avLst/>
          </a:prstGeom>
        </p:spPr>
        <p:txBody>
          <a:bodyPr anchorCtr="0" anchor="t" bIns="91425" lIns="91425" rIns="91425" wrap="square" tIns="91425">
            <a:noAutofit/>
          </a:bodyPr>
          <a:lstStyle/>
          <a:p>
            <a:pPr lvl="0">
              <a:spcBef>
                <a:spcPts val="0"/>
              </a:spcBef>
              <a:buNone/>
            </a:pPr>
            <a:r>
              <a:t/>
            </a:r>
            <a:endParaRPr/>
          </a:p>
          <a:p>
            <a:pPr lvl="0">
              <a:spcBef>
                <a:spcPts val="0"/>
              </a:spcBef>
              <a:buNone/>
            </a:pPr>
            <a:r>
              <a:t/>
            </a:r>
            <a:endParaRPr/>
          </a:p>
          <a:p>
            <a:pPr lvl="0">
              <a:spcBef>
                <a:spcPts val="0"/>
              </a:spcBef>
              <a:buNone/>
            </a:pPr>
            <a:r>
              <a:t/>
            </a:r>
            <a:endParaRPr/>
          </a:p>
          <a:p>
            <a:pPr lvl="0">
              <a:spcBef>
                <a:spcPts val="0"/>
              </a:spcBef>
              <a:buNone/>
            </a:pPr>
            <a:r>
              <a:t/>
            </a:r>
            <a:endParaRPr/>
          </a:p>
          <a:p>
            <a:pPr indent="-342900" lvl="0" marL="457200" rtl="0">
              <a:spcBef>
                <a:spcPts val="0"/>
              </a:spcBef>
              <a:buSzPct val="100000"/>
            </a:pPr>
            <a:r>
              <a:rPr lang="en" sz="1800"/>
              <a:t>Separated by commas and ended by semicolon </a:t>
            </a:r>
          </a:p>
          <a:p>
            <a:pPr indent="-342900" lvl="0" marL="457200">
              <a:spcBef>
                <a:spcPts val="0"/>
              </a:spcBef>
              <a:buSzPct val="100000"/>
            </a:pPr>
            <a:r>
              <a:rPr lang="en" sz="1800"/>
              <a:t>Copy and paste them!</a:t>
            </a:r>
          </a:p>
        </p:txBody>
      </p:sp>
      <p:pic>
        <p:nvPicPr>
          <p:cNvPr id="167" name="Shape 167"/>
          <p:cNvPicPr preferRelativeResize="0"/>
          <p:nvPr/>
        </p:nvPicPr>
        <p:blipFill>
          <a:blip r:embed="rId3">
            <a:alphaModFix/>
          </a:blip>
          <a:stretch>
            <a:fillRect/>
          </a:stretch>
        </p:blipFill>
        <p:spPr>
          <a:xfrm>
            <a:off x="1204402" y="1031050"/>
            <a:ext cx="7225100" cy="22620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Shape 172"/>
          <p:cNvSpPr txBox="1"/>
          <p:nvPr>
            <p:ph type="title"/>
          </p:nvPr>
        </p:nvSpPr>
        <p:spPr>
          <a:xfrm>
            <a:off x="1297500" y="393750"/>
            <a:ext cx="7038900" cy="914100"/>
          </a:xfrm>
          <a:prstGeom prst="rect">
            <a:avLst/>
          </a:prstGeom>
        </p:spPr>
        <p:txBody>
          <a:bodyPr anchorCtr="0" anchor="t" bIns="91425" lIns="91425" rIns="91425" wrap="square" tIns="91425">
            <a:noAutofit/>
          </a:bodyPr>
          <a:lstStyle/>
          <a:p>
            <a:pPr lvl="0">
              <a:spcBef>
                <a:spcPts val="0"/>
              </a:spcBef>
              <a:buNone/>
            </a:pPr>
            <a:r>
              <a:rPr lang="en"/>
              <a:t>Operative Clauses </a:t>
            </a:r>
          </a:p>
        </p:txBody>
      </p:sp>
      <p:sp>
        <p:nvSpPr>
          <p:cNvPr id="173" name="Shape 173"/>
          <p:cNvSpPr txBox="1"/>
          <p:nvPr>
            <p:ph idx="1" type="body"/>
          </p:nvPr>
        </p:nvSpPr>
        <p:spPr>
          <a:xfrm>
            <a:off x="1297500" y="1567550"/>
            <a:ext cx="7038900" cy="2911200"/>
          </a:xfrm>
          <a:prstGeom prst="rect">
            <a:avLst/>
          </a:prstGeom>
        </p:spPr>
        <p:txBody>
          <a:bodyPr anchorCtr="0" anchor="t" bIns="91425" lIns="91425" rIns="91425" wrap="square" tIns="91425">
            <a:noAutofit/>
          </a:bodyPr>
          <a:lstStyle/>
          <a:p>
            <a:pPr lvl="0">
              <a:spcBef>
                <a:spcPts val="0"/>
              </a:spcBef>
              <a:buNone/>
            </a:pPr>
            <a:r>
              <a:t/>
            </a:r>
            <a:endParaRPr/>
          </a:p>
        </p:txBody>
      </p:sp>
      <p:pic>
        <p:nvPicPr>
          <p:cNvPr id="174" name="Shape 174"/>
          <p:cNvPicPr preferRelativeResize="0"/>
          <p:nvPr/>
        </p:nvPicPr>
        <p:blipFill>
          <a:blip r:embed="rId3">
            <a:alphaModFix/>
          </a:blip>
          <a:stretch>
            <a:fillRect/>
          </a:stretch>
        </p:blipFill>
        <p:spPr>
          <a:xfrm>
            <a:off x="933750" y="1307850"/>
            <a:ext cx="7766400" cy="37881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Shape 179"/>
          <p:cNvSpPr txBox="1"/>
          <p:nvPr>
            <p:ph type="title"/>
          </p:nvPr>
        </p:nvSpPr>
        <p:spPr>
          <a:xfrm>
            <a:off x="1297500" y="393750"/>
            <a:ext cx="7038900" cy="914100"/>
          </a:xfrm>
          <a:prstGeom prst="rect">
            <a:avLst/>
          </a:prstGeom>
        </p:spPr>
        <p:txBody>
          <a:bodyPr anchorCtr="0" anchor="t" bIns="91425" lIns="91425" rIns="91425" wrap="square" tIns="91425">
            <a:noAutofit/>
          </a:bodyPr>
          <a:lstStyle/>
          <a:p>
            <a:pPr lvl="0">
              <a:spcBef>
                <a:spcPts val="0"/>
              </a:spcBef>
              <a:buNone/>
            </a:pPr>
            <a:r>
              <a:rPr lang="en"/>
              <a:t>Operative Clauses</a:t>
            </a:r>
          </a:p>
        </p:txBody>
      </p:sp>
      <p:sp>
        <p:nvSpPr>
          <p:cNvPr id="180" name="Shape 180"/>
          <p:cNvSpPr txBox="1"/>
          <p:nvPr>
            <p:ph idx="1" type="body"/>
          </p:nvPr>
        </p:nvSpPr>
        <p:spPr>
          <a:xfrm>
            <a:off x="1297500" y="1567550"/>
            <a:ext cx="7038900" cy="2911200"/>
          </a:xfrm>
          <a:prstGeom prst="rect">
            <a:avLst/>
          </a:prstGeom>
        </p:spPr>
        <p:txBody>
          <a:bodyPr anchorCtr="0" anchor="t" bIns="91425" lIns="91425" rIns="91425" wrap="square" tIns="91425">
            <a:noAutofit/>
          </a:bodyPr>
          <a:lstStyle/>
          <a:p>
            <a:pPr indent="-342900" lvl="0" marL="457200" rtl="0">
              <a:spcBef>
                <a:spcPts val="0"/>
              </a:spcBef>
              <a:buSzPct val="100000"/>
            </a:pPr>
            <a:r>
              <a:rPr lang="en" sz="1800"/>
              <a:t>Actions to be taken</a:t>
            </a:r>
          </a:p>
          <a:p>
            <a:pPr indent="-342900" lvl="0" marL="457200" rtl="0">
              <a:spcBef>
                <a:spcPts val="0"/>
              </a:spcBef>
              <a:buSzPct val="100000"/>
            </a:pPr>
            <a:r>
              <a:rPr lang="en" sz="1800"/>
              <a:t>Specific actions with detail </a:t>
            </a:r>
          </a:p>
          <a:p>
            <a:pPr indent="-342900" lvl="0" marL="457200" rtl="0">
              <a:spcBef>
                <a:spcPts val="0"/>
              </a:spcBef>
              <a:buSzPct val="100000"/>
            </a:pPr>
            <a:r>
              <a:rPr lang="en" sz="1800"/>
              <a:t>Think of who, what, when, where, why, and funding</a:t>
            </a:r>
          </a:p>
          <a:p>
            <a:pPr indent="-342900" lvl="0" marL="457200" rtl="0">
              <a:spcBef>
                <a:spcPts val="0"/>
              </a:spcBef>
              <a:buSzPct val="100000"/>
            </a:pPr>
            <a:r>
              <a:rPr lang="en" sz="1800"/>
              <a:t>Separated</a:t>
            </a:r>
            <a:r>
              <a:rPr lang="en" sz="1800"/>
              <a:t> by number, uppercase letter, lowercase roman numeral, and then lowercase letter</a:t>
            </a:r>
          </a:p>
          <a:p>
            <a:pPr indent="-342900" lvl="0" marL="457200">
              <a:spcBef>
                <a:spcPts val="0"/>
              </a:spcBef>
              <a:buSzPct val="100000"/>
            </a:pPr>
            <a:r>
              <a:rPr lang="en" sz="1800"/>
              <a:t>All in commas and the last one ends in a period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sp>
        <p:nvSpPr>
          <p:cNvPr id="185" name="Shape 185"/>
          <p:cNvSpPr txBox="1"/>
          <p:nvPr>
            <p:ph type="title"/>
          </p:nvPr>
        </p:nvSpPr>
        <p:spPr>
          <a:xfrm>
            <a:off x="1297500" y="393750"/>
            <a:ext cx="7038900" cy="914100"/>
          </a:xfrm>
          <a:prstGeom prst="rect">
            <a:avLst/>
          </a:prstGeom>
        </p:spPr>
        <p:txBody>
          <a:bodyPr anchorCtr="0" anchor="t" bIns="91425" lIns="91425" rIns="91425" wrap="square" tIns="91425">
            <a:noAutofit/>
          </a:bodyPr>
          <a:lstStyle/>
          <a:p>
            <a:pPr lvl="0">
              <a:spcBef>
                <a:spcPts val="0"/>
              </a:spcBef>
              <a:buNone/>
            </a:pPr>
            <a:r>
              <a:rPr lang="en"/>
              <a:t>Operative Clauses </a:t>
            </a:r>
          </a:p>
        </p:txBody>
      </p:sp>
      <p:sp>
        <p:nvSpPr>
          <p:cNvPr id="186" name="Shape 186"/>
          <p:cNvSpPr txBox="1"/>
          <p:nvPr>
            <p:ph idx="1" type="body"/>
          </p:nvPr>
        </p:nvSpPr>
        <p:spPr>
          <a:xfrm>
            <a:off x="1297500" y="1567550"/>
            <a:ext cx="7038900" cy="2911200"/>
          </a:xfrm>
          <a:prstGeom prst="rect">
            <a:avLst/>
          </a:prstGeom>
        </p:spPr>
        <p:txBody>
          <a:bodyPr anchorCtr="0" anchor="t" bIns="91425" lIns="91425" rIns="91425" wrap="square" tIns="91425">
            <a:noAutofit/>
          </a:bodyPr>
          <a:lstStyle/>
          <a:p>
            <a:pPr indent="-342900" lvl="0" marL="457200" rtl="0">
              <a:spcBef>
                <a:spcPts val="0"/>
              </a:spcBef>
              <a:buSzPct val="100000"/>
              <a:buAutoNum type="arabicPeriod"/>
            </a:pPr>
            <a:r>
              <a:rPr lang="en" sz="1800"/>
              <a:t>Example</a:t>
            </a:r>
          </a:p>
          <a:p>
            <a:pPr indent="-342900" lvl="1" marL="914400" rtl="0">
              <a:spcBef>
                <a:spcPts val="0"/>
              </a:spcBef>
              <a:buSzPct val="100000"/>
              <a:buAutoNum type="alphaLcPeriod"/>
            </a:pPr>
            <a:r>
              <a:rPr lang="en" sz="1800"/>
              <a:t>Example</a:t>
            </a:r>
          </a:p>
          <a:p>
            <a:pPr indent="-342900" lvl="2" marL="1371600" rtl="0">
              <a:spcBef>
                <a:spcPts val="0"/>
              </a:spcBef>
              <a:buSzPct val="100000"/>
              <a:buAutoNum type="romanLcPeriod"/>
            </a:pPr>
            <a:r>
              <a:rPr lang="en" sz="1800"/>
              <a:t>Example</a:t>
            </a:r>
          </a:p>
          <a:p>
            <a:pPr indent="-342900" lvl="1" marL="914400" rtl="0">
              <a:spcBef>
                <a:spcPts val="0"/>
              </a:spcBef>
              <a:buSzPct val="100000"/>
              <a:buAutoNum type="alphaLcPeriod"/>
            </a:pPr>
            <a:r>
              <a:rPr lang="en" sz="1800"/>
              <a:t>Example</a:t>
            </a:r>
          </a:p>
          <a:p>
            <a:pPr indent="-342900" lvl="0" marL="457200" rtl="0">
              <a:spcBef>
                <a:spcPts val="0"/>
              </a:spcBef>
              <a:buSzPct val="100000"/>
              <a:buAutoNum type="arabicPeriod"/>
            </a:pPr>
            <a:r>
              <a:rPr lang="en" sz="1800"/>
              <a:t>Example </a:t>
            </a:r>
          </a:p>
          <a:p>
            <a:pPr indent="-342900" lvl="0" marL="457200" rtl="0">
              <a:spcBef>
                <a:spcPts val="0"/>
              </a:spcBef>
              <a:buSzPct val="100000"/>
              <a:buAutoNum type="arabicPeriod"/>
            </a:pPr>
            <a:r>
              <a:rPr lang="en" sz="1800"/>
              <a:t>Example</a:t>
            </a:r>
          </a:p>
          <a:p>
            <a:pPr indent="-342900" lvl="1" marL="914400" rtl="0">
              <a:spcBef>
                <a:spcPts val="0"/>
              </a:spcBef>
              <a:buSzPct val="100000"/>
              <a:buAutoNum type="alphaLcPeriod"/>
            </a:pPr>
            <a:r>
              <a:rPr lang="en" sz="1800"/>
              <a:t>Example </a:t>
            </a:r>
          </a:p>
          <a:p>
            <a:pPr indent="-342900" lvl="2" marL="1371600" rtl="0">
              <a:spcBef>
                <a:spcPts val="0"/>
              </a:spcBef>
              <a:buSzPct val="100000"/>
              <a:buAutoNum type="romanLcPeriod"/>
            </a:pPr>
            <a:r>
              <a:rPr lang="en" sz="1800"/>
              <a:t>Example </a:t>
            </a:r>
          </a:p>
          <a:p>
            <a:pPr indent="-342900" lvl="2" marL="1371600" rtl="0">
              <a:spcBef>
                <a:spcPts val="0"/>
              </a:spcBef>
              <a:buSzPct val="100000"/>
              <a:buAutoNum type="romanLcPeriod"/>
            </a:pPr>
            <a:r>
              <a:rPr lang="en" sz="1800"/>
              <a:t>Example </a:t>
            </a:r>
          </a:p>
          <a:p>
            <a:pPr indent="0" lvl="0" marL="0">
              <a:spcBef>
                <a:spcPts val="0"/>
              </a:spcBef>
              <a:buNone/>
            </a:pPr>
            <a:r>
              <a:t/>
            </a:r>
            <a:endParaRPr sz="1800"/>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