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Nunito-regular.fntdata"/><Relationship Id="rId14" Type="http://schemas.openxmlformats.org/officeDocument/2006/relationships/slide" Target="slides/slide10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Nuni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Voting Procedure 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18 October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we get to voting procedure?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200597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The committee must transition from debate to voting bloc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It is a structured sequence heavily moderated by the chair 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Multiple steps to get to official voting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of resolutions 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A delegate will motion to introduce one or all working papers</a:t>
            </a:r>
          </a:p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For example, we will be voting on 3 this evening 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 sz="1800"/>
              <a:t>After all resolutions have been introduced, usually a Q &amp; A session takes place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Motion to close debate 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</a:pPr>
            <a:r>
              <a:rPr lang="en" sz="1800"/>
              <a:t>Requires a ⅔ majority </a:t>
            </a:r>
          </a:p>
          <a:p>
            <a:pPr indent="-342900" lvl="0" marL="457200">
              <a:spcBef>
                <a:spcPts val="0"/>
              </a:spcBef>
              <a:buSzPct val="100000"/>
            </a:pPr>
            <a:r>
              <a:rPr lang="en" sz="1800"/>
              <a:t>“This delegate moves to close debate”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Motion to move into voting bloc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Chair may entertain 2 speakers for, 2 against to debate whether to enter voting bloc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⅔ majority of delegates vot to enter voting bloc </a:t>
            </a:r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“This delegate moves to enter voting bloc”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Unfriendly/friendly amnedments</a:t>
            </a:r>
            <a:r>
              <a:rPr lang="en"/>
              <a:t> amendments 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Chair will ask if there are any unfriendly amendments 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2 for, 2 against</a:t>
            </a:r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Chair wil ask if there are any friendly amendments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Division of the question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If there is a motion, then the committee will vote on consiudering it or not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2 for, 2 against 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If it passes, committee will vote on whether to strike it or not 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Passes = annex</a:t>
            </a:r>
          </a:p>
          <a:p>
            <a:pPr indent="-342900" lvl="1" marL="91440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Fails = discarded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Voting on resolutions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If there are no amendments or D.O.Q, then committee may move straight into voting procedure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Otherwise, this is the next step after all previous modifications </a:t>
            </a:r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Before voting, a delegate may ask to either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Have the resolution read</a:t>
            </a:r>
          </a:p>
          <a:p>
            <a:pPr indent="-342900" lvl="1" marL="91440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Have 2 speakers for, 2 against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votes 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 delegate may propose to vote on a resolution in one of three types of ways-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Acclimation 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Placard </a:t>
            </a:r>
          </a:p>
          <a:p>
            <a:pPr indent="-342900" lvl="1" marL="914400" rtl="0">
              <a:spcBef>
                <a:spcPts val="0"/>
              </a:spcBef>
              <a:buSzPct val="100000"/>
              <a:buAutoNum type="alphaLcPeriod"/>
            </a:pPr>
            <a:r>
              <a:rPr lang="en" sz="1800"/>
              <a:t>Role Call </a:t>
            </a:r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Always simple majority in GA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